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63" r:id="rId2"/>
    <p:sldId id="262" r:id="rId3"/>
    <p:sldId id="264" r:id="rId4"/>
    <p:sldId id="373" r:id="rId5"/>
    <p:sldId id="375" r:id="rId6"/>
    <p:sldId id="376" r:id="rId7"/>
    <p:sldId id="377" r:id="rId8"/>
    <p:sldId id="378" r:id="rId9"/>
    <p:sldId id="379" r:id="rId10"/>
    <p:sldId id="380" r:id="rId11"/>
    <p:sldId id="381" r:id="rId12"/>
    <p:sldId id="382" r:id="rId13"/>
    <p:sldId id="383" r:id="rId14"/>
    <p:sldId id="384" r:id="rId15"/>
    <p:sldId id="385" r:id="rId16"/>
    <p:sldId id="386" r:id="rId17"/>
    <p:sldId id="387" r:id="rId18"/>
    <p:sldId id="267" r:id="rId19"/>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等线"/>
      </a:defRPr>
    </a:lvl1pPr>
    <a:lvl2pPr marL="457200" algn="l" rtl="0" fontAlgn="base">
      <a:spcBef>
        <a:spcPct val="0"/>
      </a:spcBef>
      <a:spcAft>
        <a:spcPct val="0"/>
      </a:spcAft>
      <a:defRPr kern="1200">
        <a:solidFill>
          <a:schemeClr val="tx1"/>
        </a:solidFill>
        <a:latin typeface="Arial" pitchFamily="34" charset="0"/>
        <a:ea typeface="宋体" pitchFamily="2" charset="-122"/>
        <a:cs typeface="等线"/>
      </a:defRPr>
    </a:lvl2pPr>
    <a:lvl3pPr marL="914400" algn="l" rtl="0" fontAlgn="base">
      <a:spcBef>
        <a:spcPct val="0"/>
      </a:spcBef>
      <a:spcAft>
        <a:spcPct val="0"/>
      </a:spcAft>
      <a:defRPr kern="1200">
        <a:solidFill>
          <a:schemeClr val="tx1"/>
        </a:solidFill>
        <a:latin typeface="Arial" pitchFamily="34" charset="0"/>
        <a:ea typeface="宋体" pitchFamily="2" charset="-122"/>
        <a:cs typeface="等线"/>
      </a:defRPr>
    </a:lvl3pPr>
    <a:lvl4pPr marL="1371600" algn="l" rtl="0" fontAlgn="base">
      <a:spcBef>
        <a:spcPct val="0"/>
      </a:spcBef>
      <a:spcAft>
        <a:spcPct val="0"/>
      </a:spcAft>
      <a:defRPr kern="1200">
        <a:solidFill>
          <a:schemeClr val="tx1"/>
        </a:solidFill>
        <a:latin typeface="Arial" pitchFamily="34" charset="0"/>
        <a:ea typeface="宋体" pitchFamily="2" charset="-122"/>
        <a:cs typeface="等线"/>
      </a:defRPr>
    </a:lvl4pPr>
    <a:lvl5pPr marL="1828800" algn="l" rtl="0" fontAlgn="base">
      <a:spcBef>
        <a:spcPct val="0"/>
      </a:spcBef>
      <a:spcAft>
        <a:spcPct val="0"/>
      </a:spcAft>
      <a:defRPr kern="1200">
        <a:solidFill>
          <a:schemeClr val="tx1"/>
        </a:solidFill>
        <a:latin typeface="Arial" pitchFamily="34" charset="0"/>
        <a:ea typeface="宋体" pitchFamily="2" charset="-122"/>
        <a:cs typeface="等线"/>
      </a:defRPr>
    </a:lvl5pPr>
    <a:lvl6pPr marL="2286000" algn="l" defTabSz="914400" rtl="0" eaLnBrk="1" latinLnBrk="0" hangingPunct="1">
      <a:defRPr kern="1200">
        <a:solidFill>
          <a:schemeClr val="tx1"/>
        </a:solidFill>
        <a:latin typeface="Arial" pitchFamily="34" charset="0"/>
        <a:ea typeface="宋体" pitchFamily="2" charset="-122"/>
        <a:cs typeface="等线"/>
      </a:defRPr>
    </a:lvl6pPr>
    <a:lvl7pPr marL="2743200" algn="l" defTabSz="914400" rtl="0" eaLnBrk="1" latinLnBrk="0" hangingPunct="1">
      <a:defRPr kern="1200">
        <a:solidFill>
          <a:schemeClr val="tx1"/>
        </a:solidFill>
        <a:latin typeface="Arial" pitchFamily="34" charset="0"/>
        <a:ea typeface="宋体" pitchFamily="2" charset="-122"/>
        <a:cs typeface="等线"/>
      </a:defRPr>
    </a:lvl7pPr>
    <a:lvl8pPr marL="3200400" algn="l" defTabSz="914400" rtl="0" eaLnBrk="1" latinLnBrk="0" hangingPunct="1">
      <a:defRPr kern="1200">
        <a:solidFill>
          <a:schemeClr val="tx1"/>
        </a:solidFill>
        <a:latin typeface="Arial" pitchFamily="34" charset="0"/>
        <a:ea typeface="宋体" pitchFamily="2" charset="-122"/>
        <a:cs typeface="等线"/>
      </a:defRPr>
    </a:lvl8pPr>
    <a:lvl9pPr marL="3657600" algn="l" defTabSz="914400" rtl="0" eaLnBrk="1" latinLnBrk="0" hangingPunct="1">
      <a:defRPr kern="1200">
        <a:solidFill>
          <a:schemeClr val="tx1"/>
        </a:solidFill>
        <a:latin typeface="Arial" pitchFamily="34" charset="0"/>
        <a:ea typeface="宋体" pitchFamily="2" charset="-122"/>
        <a:cs typeface="等线"/>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E1FF"/>
    <a:srgbClr val="F2F2F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484" autoAdjust="0"/>
    <p:restoredTop sz="94660"/>
  </p:normalViewPr>
  <p:slideViewPr>
    <p:cSldViewPr snapToGrid="0">
      <p:cViewPr varScale="1">
        <p:scale>
          <a:sx n="112" d="100"/>
          <a:sy n="112" d="100"/>
        </p:scale>
        <p:origin x="-426" y="-72"/>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D2760E1-8CA9-4D36-858A-0F9759B8752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AB2C2C09-06BD-42AB-A9B1-3D86FBA28C74}">
      <dgm:prSet phldrT="[文本]" custT="1"/>
      <dgm:spPr/>
      <dgm:t>
        <a:bodyPr/>
        <a:lstStyle/>
        <a:p>
          <a:r>
            <a:rPr lang="zh-CN" altLang="en-US" sz="2000" b="1" dirty="0" smtClean="0"/>
            <a:t>硬件平台</a:t>
          </a:r>
          <a:endParaRPr lang="zh-CN" altLang="en-US" sz="2000" b="1" dirty="0"/>
        </a:p>
      </dgm:t>
    </dgm:pt>
    <dgm:pt modelId="{60FF3308-45EA-4260-B991-58A3C819F560}" type="parTrans" cxnId="{0A922CD2-8319-4A4B-96B6-47FD4425E65F}">
      <dgm:prSet/>
      <dgm:spPr/>
      <dgm:t>
        <a:bodyPr/>
        <a:lstStyle/>
        <a:p>
          <a:endParaRPr lang="zh-CN" altLang="en-US"/>
        </a:p>
      </dgm:t>
    </dgm:pt>
    <dgm:pt modelId="{5490ABBE-DA3B-42B1-AF67-1E040E96EA52}" type="sibTrans" cxnId="{0A922CD2-8319-4A4B-96B6-47FD4425E65F}">
      <dgm:prSet/>
      <dgm:spPr/>
      <dgm:t>
        <a:bodyPr/>
        <a:lstStyle/>
        <a:p>
          <a:endParaRPr lang="zh-CN" altLang="en-US"/>
        </a:p>
      </dgm:t>
    </dgm:pt>
    <dgm:pt modelId="{710BDE3F-EBEB-418D-916C-483BE9464136}">
      <dgm:prSet phldrT="[文本]" custT="1"/>
      <dgm:spPr/>
      <dgm:t>
        <a:bodyPr/>
        <a:lstStyle/>
        <a:p>
          <a:r>
            <a:rPr lang="zh-CN" altLang="en-US" sz="1400" b="1" dirty="0" smtClean="0">
              <a:latin typeface="+mn-ea"/>
              <a:ea typeface="+mn-ea"/>
            </a:rPr>
            <a:t>以国微公司</a:t>
          </a:r>
          <a:r>
            <a:rPr lang="en-US" altLang="zh-CN" sz="1400" b="1" dirty="0" smtClean="0">
              <a:latin typeface="+mn-ea"/>
              <a:ea typeface="+mn-ea"/>
            </a:rPr>
            <a:t>SM755</a:t>
          </a:r>
          <a:r>
            <a:rPr lang="zh-CN" altLang="en-US" sz="1400" b="1" dirty="0" smtClean="0">
              <a:latin typeface="+mn-ea"/>
              <a:ea typeface="+mn-ea"/>
            </a:rPr>
            <a:t>处理器为核心组成的主处理器模块（</a:t>
          </a:r>
          <a:r>
            <a:rPr lang="en-US" altLang="zh-CN" sz="1400" b="1" dirty="0" smtClean="0">
              <a:latin typeface="+mn-ea"/>
              <a:ea typeface="+mn-ea"/>
            </a:rPr>
            <a:t>CPU</a:t>
          </a:r>
          <a:r>
            <a:rPr lang="zh-CN" altLang="en-US" sz="1400" b="1" dirty="0" smtClean="0">
              <a:latin typeface="+mn-ea"/>
              <a:ea typeface="+mn-ea"/>
            </a:rPr>
            <a:t>）</a:t>
          </a:r>
          <a:r>
            <a:rPr lang="zh-CN" altLang="en-US" sz="1400" b="1" dirty="0" smtClean="0">
              <a:solidFill>
                <a:schemeClr val="tx1"/>
              </a:solidFill>
              <a:latin typeface="+mn-ea"/>
              <a:ea typeface="+mn-ea"/>
            </a:rPr>
            <a:t>。</a:t>
          </a:r>
          <a:endParaRPr lang="zh-CN" altLang="en-US" sz="1400" b="1" dirty="0">
            <a:solidFill>
              <a:schemeClr val="tx1"/>
            </a:solidFill>
            <a:latin typeface="+mn-ea"/>
            <a:ea typeface="+mn-ea"/>
          </a:endParaRPr>
        </a:p>
      </dgm:t>
    </dgm:pt>
    <dgm:pt modelId="{DD6A4372-272C-485B-B304-489736943F71}" type="parTrans" cxnId="{2C19F9C5-94C9-4B96-AEEB-6FC3D72D52F7}">
      <dgm:prSet/>
      <dgm:spPr/>
      <dgm:t>
        <a:bodyPr/>
        <a:lstStyle/>
        <a:p>
          <a:endParaRPr lang="zh-CN" altLang="en-US"/>
        </a:p>
      </dgm:t>
    </dgm:pt>
    <dgm:pt modelId="{5DD49BD3-43C9-4EA2-BFA3-8C0A9967FBC2}" type="sibTrans" cxnId="{2C19F9C5-94C9-4B96-AEEB-6FC3D72D52F7}">
      <dgm:prSet/>
      <dgm:spPr/>
      <dgm:t>
        <a:bodyPr/>
        <a:lstStyle/>
        <a:p>
          <a:endParaRPr lang="zh-CN" altLang="en-US"/>
        </a:p>
      </dgm:t>
    </dgm:pt>
    <dgm:pt modelId="{59EF50AC-D50F-4243-8386-9CF38BE26EB7}">
      <dgm:prSet phldrT="[文本]" custT="1"/>
      <dgm:spPr/>
      <dgm:t>
        <a:bodyPr/>
        <a:lstStyle/>
        <a:p>
          <a:r>
            <a:rPr lang="zh-CN" altLang="en-US" sz="2000" b="1" dirty="0" smtClean="0"/>
            <a:t>运行环境</a:t>
          </a:r>
          <a:endParaRPr lang="zh-CN" altLang="en-US" sz="2000" b="1" dirty="0"/>
        </a:p>
      </dgm:t>
    </dgm:pt>
    <dgm:pt modelId="{A573CB59-2D56-41E2-8F6D-10B4F1819B6E}" type="parTrans" cxnId="{46E7E7DC-75EA-4923-B7C9-DB83C082026C}">
      <dgm:prSet/>
      <dgm:spPr/>
      <dgm:t>
        <a:bodyPr/>
        <a:lstStyle/>
        <a:p>
          <a:endParaRPr lang="zh-CN" altLang="en-US"/>
        </a:p>
      </dgm:t>
    </dgm:pt>
    <dgm:pt modelId="{077A7D8C-5639-4F60-A660-FC06B7045CB5}" type="sibTrans" cxnId="{46E7E7DC-75EA-4923-B7C9-DB83C082026C}">
      <dgm:prSet/>
      <dgm:spPr/>
      <dgm:t>
        <a:bodyPr/>
        <a:lstStyle/>
        <a:p>
          <a:endParaRPr lang="zh-CN" altLang="en-US"/>
        </a:p>
      </dgm:t>
    </dgm:pt>
    <dgm:pt modelId="{8FFD188F-0993-4C23-99B6-C3E3EBF63F05}">
      <dgm:prSet phldrT="[文本]" custT="1"/>
      <dgm:spPr/>
      <dgm:t>
        <a:bodyPr/>
        <a:lstStyle/>
        <a:p>
          <a:r>
            <a:rPr lang="zh-CN" altLang="en-US" sz="1400" b="1" dirty="0" smtClean="0">
              <a:latin typeface="+mn-ea"/>
              <a:ea typeface="+mn-ea"/>
            </a:rPr>
            <a:t>软件开发宿主机为</a:t>
          </a:r>
          <a:r>
            <a:rPr lang="en-US" altLang="zh-CN" sz="1400" b="1" dirty="0" smtClean="0">
              <a:latin typeface="+mn-ea"/>
              <a:ea typeface="+mn-ea"/>
            </a:rPr>
            <a:t>Windows 7</a:t>
          </a:r>
          <a:r>
            <a:rPr lang="zh-CN" altLang="en-US" sz="1400" b="1" dirty="0" smtClean="0">
              <a:latin typeface="+mn-ea"/>
              <a:ea typeface="+mn-ea"/>
            </a:rPr>
            <a:t>操作系统。</a:t>
          </a:r>
          <a:endParaRPr lang="zh-CN" altLang="en-US" sz="1400" b="1" dirty="0">
            <a:latin typeface="+mn-ea"/>
            <a:ea typeface="+mn-ea"/>
          </a:endParaRPr>
        </a:p>
      </dgm:t>
    </dgm:pt>
    <dgm:pt modelId="{112058EF-D872-49E9-A36F-29355BF9FAC5}" type="parTrans" cxnId="{B92EF313-7F06-49EC-8514-788B0FE0F3C9}">
      <dgm:prSet/>
      <dgm:spPr/>
      <dgm:t>
        <a:bodyPr/>
        <a:lstStyle/>
        <a:p>
          <a:endParaRPr lang="zh-CN" altLang="en-US"/>
        </a:p>
      </dgm:t>
    </dgm:pt>
    <dgm:pt modelId="{6414D31C-CB87-4A38-8AAD-3017149CB0DB}" type="sibTrans" cxnId="{B92EF313-7F06-49EC-8514-788B0FE0F3C9}">
      <dgm:prSet/>
      <dgm:spPr/>
      <dgm:t>
        <a:bodyPr/>
        <a:lstStyle/>
        <a:p>
          <a:endParaRPr lang="zh-CN" altLang="en-US"/>
        </a:p>
      </dgm:t>
    </dgm:pt>
    <dgm:pt modelId="{E4C72B82-B428-49FB-AB82-2020DF075946}">
      <dgm:prSet phldrT="[文本]" custT="1"/>
      <dgm:spPr/>
      <dgm:t>
        <a:bodyPr/>
        <a:lstStyle/>
        <a:p>
          <a:r>
            <a:rPr lang="zh-CN" altLang="en-US" sz="1400" b="1" dirty="0" smtClean="0">
              <a:latin typeface="+mn-ea"/>
              <a:ea typeface="+mn-ea"/>
            </a:rPr>
            <a:t>软件运行目标机为国产天脉</a:t>
          </a:r>
          <a:r>
            <a:rPr lang="en-US" altLang="zh-CN" sz="1400" b="1" dirty="0" smtClean="0">
              <a:latin typeface="+mn-ea"/>
              <a:ea typeface="+mn-ea"/>
            </a:rPr>
            <a:t>1</a:t>
          </a:r>
          <a:r>
            <a:rPr lang="zh-CN" altLang="en-US" sz="1400" b="1" dirty="0" smtClean="0">
              <a:latin typeface="+mn-ea"/>
              <a:ea typeface="+mn-ea"/>
            </a:rPr>
            <a:t>嵌入式实时操作系统（</a:t>
          </a:r>
          <a:r>
            <a:rPr lang="en-US" altLang="zh-CN" sz="1400" b="1" dirty="0" err="1" smtClean="0">
              <a:latin typeface="+mn-ea"/>
              <a:ea typeface="+mn-ea"/>
            </a:rPr>
            <a:t>ACoreOS</a:t>
          </a:r>
          <a:r>
            <a:rPr lang="zh-CN" altLang="en-US" sz="1400" b="1" dirty="0" smtClean="0">
              <a:latin typeface="+mn-ea"/>
              <a:ea typeface="+mn-ea"/>
            </a:rPr>
            <a:t>）。</a:t>
          </a:r>
          <a:endParaRPr lang="zh-CN" altLang="en-US" sz="1400" b="1" dirty="0">
            <a:latin typeface="+mn-ea"/>
            <a:ea typeface="+mn-ea"/>
          </a:endParaRPr>
        </a:p>
      </dgm:t>
    </dgm:pt>
    <dgm:pt modelId="{1C9E110E-8152-4490-8639-24E1CFFE213F}" type="parTrans" cxnId="{E0B4A8C3-8543-4840-9E2A-A099D2F3CF84}">
      <dgm:prSet/>
      <dgm:spPr/>
      <dgm:t>
        <a:bodyPr/>
        <a:lstStyle/>
        <a:p>
          <a:endParaRPr lang="zh-CN" altLang="en-US"/>
        </a:p>
      </dgm:t>
    </dgm:pt>
    <dgm:pt modelId="{70347D78-267F-44D3-B648-563617D5FCFA}" type="sibTrans" cxnId="{E0B4A8C3-8543-4840-9E2A-A099D2F3CF84}">
      <dgm:prSet/>
      <dgm:spPr/>
      <dgm:t>
        <a:bodyPr/>
        <a:lstStyle/>
        <a:p>
          <a:endParaRPr lang="zh-CN" altLang="en-US"/>
        </a:p>
      </dgm:t>
    </dgm:pt>
    <dgm:pt modelId="{728B432D-EEE2-4CF3-8726-11A19B5D7C42}">
      <dgm:prSet phldrT="[文本]" custT="1"/>
      <dgm:spPr/>
      <dgm:t>
        <a:bodyPr/>
        <a:lstStyle/>
        <a:p>
          <a:r>
            <a:rPr lang="zh-CN" altLang="en-US" sz="2000" b="1" dirty="0" smtClean="0"/>
            <a:t>开发工具</a:t>
          </a:r>
          <a:endParaRPr lang="zh-CN" altLang="en-US" sz="2000" b="1" dirty="0"/>
        </a:p>
      </dgm:t>
    </dgm:pt>
    <dgm:pt modelId="{7586B6A9-8EA6-4CF4-86A3-E052FE4531E1}" type="parTrans" cxnId="{FBE6D5D3-A552-46DE-A0DC-496A16EC4298}">
      <dgm:prSet/>
      <dgm:spPr/>
      <dgm:t>
        <a:bodyPr/>
        <a:lstStyle/>
        <a:p>
          <a:endParaRPr lang="zh-CN" altLang="en-US"/>
        </a:p>
      </dgm:t>
    </dgm:pt>
    <dgm:pt modelId="{2B65C218-71A8-4834-9110-35791E4EB440}" type="sibTrans" cxnId="{FBE6D5D3-A552-46DE-A0DC-496A16EC4298}">
      <dgm:prSet/>
      <dgm:spPr/>
      <dgm:t>
        <a:bodyPr/>
        <a:lstStyle/>
        <a:p>
          <a:endParaRPr lang="zh-CN" altLang="en-US"/>
        </a:p>
      </dgm:t>
    </dgm:pt>
    <dgm:pt modelId="{81FC7E37-8130-41CF-AA3C-FDE7152FA5E5}">
      <dgm:prSet phldrT="[文本]" custT="1"/>
      <dgm:spPr/>
      <dgm:t>
        <a:bodyPr/>
        <a:lstStyle/>
        <a:p>
          <a:r>
            <a:rPr lang="zh-CN" altLang="en-US" sz="1400" b="1" dirty="0" smtClean="0">
              <a:latin typeface="+mn-ea"/>
              <a:ea typeface="+mn-ea"/>
            </a:rPr>
            <a:t>软件测试工具：</a:t>
          </a:r>
          <a:r>
            <a:rPr lang="en-US" altLang="zh-CN" sz="1400" b="1" dirty="0" err="1" smtClean="0">
              <a:latin typeface="+mn-ea"/>
              <a:ea typeface="+mn-ea"/>
            </a:rPr>
            <a:t>TestBed</a:t>
          </a:r>
          <a:r>
            <a:rPr lang="zh-CN" altLang="en-US" sz="1400" b="1" dirty="0" smtClean="0">
              <a:latin typeface="+mn-ea"/>
              <a:ea typeface="+mn-ea"/>
            </a:rPr>
            <a:t>，</a:t>
          </a:r>
          <a:r>
            <a:rPr lang="en-US" altLang="zh-CN" sz="1400" b="1" dirty="0" err="1" smtClean="0">
              <a:latin typeface="+mn-ea"/>
              <a:ea typeface="+mn-ea"/>
            </a:rPr>
            <a:t>KlocWork</a:t>
          </a:r>
          <a:r>
            <a:rPr lang="zh-CN" altLang="en-US" sz="1400" b="1" dirty="0" smtClean="0">
              <a:latin typeface="+mn-ea"/>
              <a:ea typeface="+mn-ea"/>
            </a:rPr>
            <a:t>。</a:t>
          </a:r>
          <a:endParaRPr lang="zh-CN" altLang="en-US" sz="1400" b="1" dirty="0">
            <a:latin typeface="+mn-ea"/>
            <a:ea typeface="+mn-ea"/>
          </a:endParaRPr>
        </a:p>
      </dgm:t>
    </dgm:pt>
    <dgm:pt modelId="{06D8FED7-3452-455F-A114-AC7AFE414752}" type="sibTrans" cxnId="{7F1B0F81-EE57-4482-B426-CB8681FFCF0D}">
      <dgm:prSet/>
      <dgm:spPr/>
      <dgm:t>
        <a:bodyPr/>
        <a:lstStyle/>
        <a:p>
          <a:endParaRPr lang="zh-CN" altLang="en-US"/>
        </a:p>
      </dgm:t>
    </dgm:pt>
    <dgm:pt modelId="{9148C4E4-D533-4C6A-ADA7-CAAAD4F448C4}" type="parTrans" cxnId="{7F1B0F81-EE57-4482-B426-CB8681FFCF0D}">
      <dgm:prSet/>
      <dgm:spPr/>
      <dgm:t>
        <a:bodyPr/>
        <a:lstStyle/>
        <a:p>
          <a:endParaRPr lang="zh-CN" altLang="en-US"/>
        </a:p>
      </dgm:t>
    </dgm:pt>
    <dgm:pt modelId="{0A975F24-1DBF-48D4-89F1-BCF58B961287}">
      <dgm:prSet phldrT="[文本]" custT="1"/>
      <dgm:spPr/>
      <dgm:t>
        <a:bodyPr/>
        <a:lstStyle/>
        <a:p>
          <a:r>
            <a:rPr lang="zh-CN" altLang="en-US" sz="1400" b="1" dirty="0" smtClean="0">
              <a:latin typeface="+mn-ea"/>
              <a:ea typeface="+mn-ea"/>
            </a:rPr>
            <a:t>机载嵌入式实时操作系统集成开发环境（</a:t>
          </a:r>
          <a:r>
            <a:rPr lang="en-US" altLang="zh-CN" sz="1400" b="1" dirty="0" err="1" smtClean="0">
              <a:latin typeface="+mn-ea"/>
              <a:ea typeface="+mn-ea"/>
            </a:rPr>
            <a:t>LambdaAE</a:t>
          </a:r>
          <a:r>
            <a:rPr lang="zh-CN" altLang="en-US" sz="1400" b="1" dirty="0" smtClean="0">
              <a:latin typeface="+mn-ea"/>
              <a:ea typeface="+mn-ea"/>
            </a:rPr>
            <a:t>）。</a:t>
          </a:r>
          <a:endParaRPr lang="zh-CN" altLang="en-US" sz="1400" b="1" dirty="0">
            <a:latin typeface="+mn-ea"/>
            <a:ea typeface="+mn-ea"/>
          </a:endParaRPr>
        </a:p>
      </dgm:t>
    </dgm:pt>
    <dgm:pt modelId="{A4241C63-8671-4773-8383-24BD75C82E09}" type="sibTrans" cxnId="{50782876-FD53-45B1-85F3-C9AC575237C7}">
      <dgm:prSet/>
      <dgm:spPr/>
      <dgm:t>
        <a:bodyPr/>
        <a:lstStyle/>
        <a:p>
          <a:endParaRPr lang="zh-CN" altLang="en-US"/>
        </a:p>
      </dgm:t>
    </dgm:pt>
    <dgm:pt modelId="{3DD9FD24-1172-48CB-AA89-D18626526B0B}" type="parTrans" cxnId="{50782876-FD53-45B1-85F3-C9AC575237C7}">
      <dgm:prSet/>
      <dgm:spPr/>
      <dgm:t>
        <a:bodyPr/>
        <a:lstStyle/>
        <a:p>
          <a:endParaRPr lang="zh-CN" altLang="en-US"/>
        </a:p>
      </dgm:t>
    </dgm:pt>
    <dgm:pt modelId="{4E5AEA54-3355-489C-A359-D228CE7E60A4}">
      <dgm:prSet phldrT="[文本]" custT="1"/>
      <dgm:spPr/>
      <dgm:t>
        <a:bodyPr/>
        <a:lstStyle/>
        <a:p>
          <a:r>
            <a:rPr lang="zh-CN" altLang="en-US" sz="1400" b="1" dirty="0" smtClean="0">
              <a:latin typeface="+mn-ea"/>
              <a:ea typeface="+mn-ea"/>
            </a:rPr>
            <a:t>开发语言为标准</a:t>
          </a:r>
          <a:r>
            <a:rPr lang="en-US" altLang="zh-CN" sz="1400" b="1" dirty="0" smtClean="0">
              <a:latin typeface="+mn-ea"/>
              <a:ea typeface="+mn-ea"/>
            </a:rPr>
            <a:t>C</a:t>
          </a:r>
          <a:r>
            <a:rPr lang="zh-CN" altLang="en-US" sz="1400" b="1" dirty="0" smtClean="0">
              <a:latin typeface="+mn-ea"/>
              <a:ea typeface="+mn-ea"/>
            </a:rPr>
            <a:t>语言和汇编语言。</a:t>
          </a:r>
          <a:endParaRPr lang="zh-CN" altLang="en-US" sz="1400" b="1" dirty="0">
            <a:latin typeface="+mn-ea"/>
            <a:ea typeface="+mn-ea"/>
          </a:endParaRPr>
        </a:p>
      </dgm:t>
    </dgm:pt>
    <dgm:pt modelId="{12D7C733-7926-41AF-98AF-6333940445A5}" type="parTrans" cxnId="{1423FE7B-A6AF-44A9-957F-BDDDF4CBCF42}">
      <dgm:prSet/>
      <dgm:spPr/>
      <dgm:t>
        <a:bodyPr/>
        <a:lstStyle/>
        <a:p>
          <a:endParaRPr lang="zh-CN" altLang="en-US"/>
        </a:p>
      </dgm:t>
    </dgm:pt>
    <dgm:pt modelId="{F853A7FF-FF2E-469A-B476-28F84751628B}" type="sibTrans" cxnId="{1423FE7B-A6AF-44A9-957F-BDDDF4CBCF42}">
      <dgm:prSet/>
      <dgm:spPr/>
      <dgm:t>
        <a:bodyPr/>
        <a:lstStyle/>
        <a:p>
          <a:endParaRPr lang="zh-CN" altLang="en-US"/>
        </a:p>
      </dgm:t>
    </dgm:pt>
    <dgm:pt modelId="{765401C1-B760-46FE-B244-9F81243AA052}">
      <dgm:prSet phldrT="[文本]" custT="1"/>
      <dgm:spPr/>
      <dgm:t>
        <a:bodyPr/>
        <a:lstStyle/>
        <a:p>
          <a:r>
            <a:rPr lang="en-US" altLang="zh-CN" sz="1400" b="1" dirty="0" smtClean="0">
              <a:latin typeface="+mn-ea"/>
              <a:ea typeface="+mn-ea"/>
            </a:rPr>
            <a:t>GJB5000</a:t>
          </a:r>
          <a:r>
            <a:rPr lang="zh-CN" altLang="en-US" sz="1400" b="1" dirty="0" smtClean="0">
              <a:latin typeface="+mn-ea"/>
              <a:ea typeface="+mn-ea"/>
            </a:rPr>
            <a:t>项目管理工具：</a:t>
          </a:r>
          <a:r>
            <a:rPr lang="en-US" altLang="zh-CN" sz="1400" b="1" dirty="0" err="1" smtClean="0">
              <a:latin typeface="+mn-ea"/>
              <a:ea typeface="+mn-ea"/>
            </a:rPr>
            <a:t>Visslm</a:t>
          </a:r>
          <a:r>
            <a:rPr lang="zh-CN" altLang="en-US" sz="1400" b="1" dirty="0" smtClean="0">
              <a:latin typeface="+mn-ea"/>
              <a:ea typeface="+mn-ea"/>
            </a:rPr>
            <a:t>，</a:t>
          </a:r>
          <a:r>
            <a:rPr lang="en-US" altLang="zh-CN" sz="1400" b="1" dirty="0" smtClean="0">
              <a:latin typeface="+mn-ea"/>
              <a:ea typeface="+mn-ea"/>
            </a:rPr>
            <a:t>Synergy</a:t>
          </a:r>
          <a:r>
            <a:rPr lang="zh-CN" altLang="en-US" sz="1400" b="1" dirty="0" smtClean="0">
              <a:latin typeface="+mn-ea"/>
              <a:ea typeface="+mn-ea"/>
            </a:rPr>
            <a:t>，</a:t>
          </a:r>
          <a:r>
            <a:rPr lang="en-US" altLang="zh-CN" sz="1400" b="1" dirty="0" smtClean="0">
              <a:latin typeface="+mn-ea"/>
              <a:ea typeface="+mn-ea"/>
            </a:rPr>
            <a:t>PDM</a:t>
          </a:r>
          <a:r>
            <a:rPr lang="zh-CN" altLang="en-US" sz="1400" b="1" dirty="0" smtClean="0">
              <a:latin typeface="+mn-ea"/>
              <a:ea typeface="+mn-ea"/>
            </a:rPr>
            <a:t>。</a:t>
          </a:r>
          <a:endParaRPr lang="zh-CN" altLang="en-US" sz="1400" b="1" dirty="0">
            <a:latin typeface="+mn-ea"/>
            <a:ea typeface="+mn-ea"/>
          </a:endParaRPr>
        </a:p>
      </dgm:t>
    </dgm:pt>
    <dgm:pt modelId="{4698FDFF-54BF-4111-90DB-1E36E8794CF3}" type="parTrans" cxnId="{80850FF4-2679-4A38-B71D-11060C770A23}">
      <dgm:prSet/>
      <dgm:spPr/>
      <dgm:t>
        <a:bodyPr/>
        <a:lstStyle/>
        <a:p>
          <a:endParaRPr lang="zh-CN" altLang="en-US"/>
        </a:p>
      </dgm:t>
    </dgm:pt>
    <dgm:pt modelId="{74374DA3-B97F-4B3F-8A02-6D462AB6629A}" type="sibTrans" cxnId="{80850FF4-2679-4A38-B71D-11060C770A23}">
      <dgm:prSet/>
      <dgm:spPr/>
      <dgm:t>
        <a:bodyPr/>
        <a:lstStyle/>
        <a:p>
          <a:endParaRPr lang="zh-CN" altLang="en-US"/>
        </a:p>
      </dgm:t>
    </dgm:pt>
    <dgm:pt modelId="{004D4CD5-91AC-43EF-AAFD-48324FD207FB}" type="pres">
      <dgm:prSet presAssocID="{1D2760E1-8CA9-4D36-858A-0F9759B87528}" presName="Name0" presStyleCnt="0">
        <dgm:presLayoutVars>
          <dgm:dir/>
          <dgm:animLvl val="lvl"/>
          <dgm:resizeHandles val="exact"/>
        </dgm:presLayoutVars>
      </dgm:prSet>
      <dgm:spPr/>
      <dgm:t>
        <a:bodyPr/>
        <a:lstStyle/>
        <a:p>
          <a:endParaRPr lang="zh-CN" altLang="en-US"/>
        </a:p>
      </dgm:t>
    </dgm:pt>
    <dgm:pt modelId="{9562BBDB-E12A-4D27-9141-B495A50AFD68}" type="pres">
      <dgm:prSet presAssocID="{AB2C2C09-06BD-42AB-A9B1-3D86FBA28C74}" presName="linNode" presStyleCnt="0"/>
      <dgm:spPr/>
    </dgm:pt>
    <dgm:pt modelId="{F3B6C026-D425-4DBE-9FF2-6094F29EF4B5}" type="pres">
      <dgm:prSet presAssocID="{AB2C2C09-06BD-42AB-A9B1-3D86FBA28C74}" presName="parentText" presStyleLbl="node1" presStyleIdx="0" presStyleCnt="3" custScaleX="69265">
        <dgm:presLayoutVars>
          <dgm:chMax val="1"/>
          <dgm:bulletEnabled val="1"/>
        </dgm:presLayoutVars>
      </dgm:prSet>
      <dgm:spPr/>
      <dgm:t>
        <a:bodyPr/>
        <a:lstStyle/>
        <a:p>
          <a:endParaRPr lang="zh-CN" altLang="en-US"/>
        </a:p>
      </dgm:t>
    </dgm:pt>
    <dgm:pt modelId="{9AA67872-C3CB-40A2-B626-BB02DFF1DF7F}" type="pres">
      <dgm:prSet presAssocID="{AB2C2C09-06BD-42AB-A9B1-3D86FBA28C74}" presName="descendantText" presStyleLbl="alignAccFollowNode1" presStyleIdx="0" presStyleCnt="3">
        <dgm:presLayoutVars>
          <dgm:bulletEnabled val="1"/>
        </dgm:presLayoutVars>
      </dgm:prSet>
      <dgm:spPr/>
      <dgm:t>
        <a:bodyPr/>
        <a:lstStyle/>
        <a:p>
          <a:endParaRPr lang="zh-CN" altLang="en-US"/>
        </a:p>
      </dgm:t>
    </dgm:pt>
    <dgm:pt modelId="{08631BC8-A111-475E-8128-AD07E71680E6}" type="pres">
      <dgm:prSet presAssocID="{5490ABBE-DA3B-42B1-AF67-1E040E96EA52}" presName="sp" presStyleCnt="0"/>
      <dgm:spPr/>
    </dgm:pt>
    <dgm:pt modelId="{9E64974A-A82B-4881-92F4-FC349A4AB9AA}" type="pres">
      <dgm:prSet presAssocID="{59EF50AC-D50F-4243-8386-9CF38BE26EB7}" presName="linNode" presStyleCnt="0"/>
      <dgm:spPr/>
    </dgm:pt>
    <dgm:pt modelId="{6ECB99AD-9EB1-4E14-9D65-E052CDD87AA0}" type="pres">
      <dgm:prSet presAssocID="{59EF50AC-D50F-4243-8386-9CF38BE26EB7}" presName="parentText" presStyleLbl="node1" presStyleIdx="1" presStyleCnt="3" custScaleX="69384">
        <dgm:presLayoutVars>
          <dgm:chMax val="1"/>
          <dgm:bulletEnabled val="1"/>
        </dgm:presLayoutVars>
      </dgm:prSet>
      <dgm:spPr/>
      <dgm:t>
        <a:bodyPr/>
        <a:lstStyle/>
        <a:p>
          <a:endParaRPr lang="zh-CN" altLang="en-US"/>
        </a:p>
      </dgm:t>
    </dgm:pt>
    <dgm:pt modelId="{F61F4B14-DBB9-4120-B117-F645979CB317}" type="pres">
      <dgm:prSet presAssocID="{59EF50AC-D50F-4243-8386-9CF38BE26EB7}" presName="descendantText" presStyleLbl="alignAccFollowNode1" presStyleIdx="1" presStyleCnt="3">
        <dgm:presLayoutVars>
          <dgm:bulletEnabled val="1"/>
        </dgm:presLayoutVars>
      </dgm:prSet>
      <dgm:spPr/>
      <dgm:t>
        <a:bodyPr/>
        <a:lstStyle/>
        <a:p>
          <a:endParaRPr lang="zh-CN" altLang="en-US"/>
        </a:p>
      </dgm:t>
    </dgm:pt>
    <dgm:pt modelId="{5A44D154-40CC-452F-9F97-0D078A28BBA4}" type="pres">
      <dgm:prSet presAssocID="{077A7D8C-5639-4F60-A660-FC06B7045CB5}" presName="sp" presStyleCnt="0"/>
      <dgm:spPr/>
    </dgm:pt>
    <dgm:pt modelId="{4CFFDF5B-FA8A-4982-9E7A-784BBA429DF4}" type="pres">
      <dgm:prSet presAssocID="{728B432D-EEE2-4CF3-8726-11A19B5D7C42}" presName="linNode" presStyleCnt="0"/>
      <dgm:spPr/>
    </dgm:pt>
    <dgm:pt modelId="{6DDDA28C-F2ED-431C-933C-D9B78D6FC96F}" type="pres">
      <dgm:prSet presAssocID="{728B432D-EEE2-4CF3-8726-11A19B5D7C42}" presName="parentText" presStyleLbl="node1" presStyleIdx="2" presStyleCnt="3" custScaleX="70765" custLinFactNeighborX="-551">
        <dgm:presLayoutVars>
          <dgm:chMax val="1"/>
          <dgm:bulletEnabled val="1"/>
        </dgm:presLayoutVars>
      </dgm:prSet>
      <dgm:spPr/>
      <dgm:t>
        <a:bodyPr/>
        <a:lstStyle/>
        <a:p>
          <a:endParaRPr lang="zh-CN" altLang="en-US"/>
        </a:p>
      </dgm:t>
    </dgm:pt>
    <dgm:pt modelId="{F69ECDD0-BEA0-48C1-BA39-50F2990BC96A}" type="pres">
      <dgm:prSet presAssocID="{728B432D-EEE2-4CF3-8726-11A19B5D7C42}" presName="descendantText" presStyleLbl="alignAccFollowNode1" presStyleIdx="2" presStyleCnt="3">
        <dgm:presLayoutVars>
          <dgm:bulletEnabled val="1"/>
        </dgm:presLayoutVars>
      </dgm:prSet>
      <dgm:spPr/>
      <dgm:t>
        <a:bodyPr/>
        <a:lstStyle/>
        <a:p>
          <a:endParaRPr lang="zh-CN" altLang="en-US"/>
        </a:p>
      </dgm:t>
    </dgm:pt>
  </dgm:ptLst>
  <dgm:cxnLst>
    <dgm:cxn modelId="{FBE6D5D3-A552-46DE-A0DC-496A16EC4298}" srcId="{1D2760E1-8CA9-4D36-858A-0F9759B87528}" destId="{728B432D-EEE2-4CF3-8726-11A19B5D7C42}" srcOrd="2" destOrd="0" parTransId="{7586B6A9-8EA6-4CF4-86A3-E052FE4531E1}" sibTransId="{2B65C218-71A8-4834-9110-35791E4EB440}"/>
    <dgm:cxn modelId="{EFB27982-CCA5-4A6D-955E-D4BAA5106733}" type="presOf" srcId="{E4C72B82-B428-49FB-AB82-2020DF075946}" destId="{F61F4B14-DBB9-4120-B117-F645979CB317}" srcOrd="0" destOrd="1" presId="urn:microsoft.com/office/officeart/2005/8/layout/vList5"/>
    <dgm:cxn modelId="{1423FE7B-A6AF-44A9-957F-BDDDF4CBCF42}" srcId="{728B432D-EEE2-4CF3-8726-11A19B5D7C42}" destId="{4E5AEA54-3355-489C-A359-D228CE7E60A4}" srcOrd="0" destOrd="0" parTransId="{12D7C733-7926-41AF-98AF-6333940445A5}" sibTransId="{F853A7FF-FF2E-469A-B476-28F84751628B}"/>
    <dgm:cxn modelId="{B92EF313-7F06-49EC-8514-788B0FE0F3C9}" srcId="{59EF50AC-D50F-4243-8386-9CF38BE26EB7}" destId="{8FFD188F-0993-4C23-99B6-C3E3EBF63F05}" srcOrd="0" destOrd="0" parTransId="{112058EF-D872-49E9-A36F-29355BF9FAC5}" sibTransId="{6414D31C-CB87-4A38-8AAD-3017149CB0DB}"/>
    <dgm:cxn modelId="{E0B4A8C3-8543-4840-9E2A-A099D2F3CF84}" srcId="{59EF50AC-D50F-4243-8386-9CF38BE26EB7}" destId="{E4C72B82-B428-49FB-AB82-2020DF075946}" srcOrd="1" destOrd="0" parTransId="{1C9E110E-8152-4490-8639-24E1CFFE213F}" sibTransId="{70347D78-267F-44D3-B648-563617D5FCFA}"/>
    <dgm:cxn modelId="{3C5FEAA4-451D-434C-8B0F-DAFAAD75642E}" type="presOf" srcId="{1D2760E1-8CA9-4D36-858A-0F9759B87528}" destId="{004D4CD5-91AC-43EF-AAFD-48324FD207FB}" srcOrd="0" destOrd="0" presId="urn:microsoft.com/office/officeart/2005/8/layout/vList5"/>
    <dgm:cxn modelId="{7F1B0F81-EE57-4482-B426-CB8681FFCF0D}" srcId="{728B432D-EEE2-4CF3-8726-11A19B5D7C42}" destId="{81FC7E37-8130-41CF-AA3C-FDE7152FA5E5}" srcOrd="2" destOrd="0" parTransId="{9148C4E4-D533-4C6A-ADA7-CAAAD4F448C4}" sibTransId="{06D8FED7-3452-455F-A114-AC7AFE414752}"/>
    <dgm:cxn modelId="{7C2ADCEB-FB88-4B96-AFC1-1F14D596DC13}" type="presOf" srcId="{8FFD188F-0993-4C23-99B6-C3E3EBF63F05}" destId="{F61F4B14-DBB9-4120-B117-F645979CB317}" srcOrd="0" destOrd="0" presId="urn:microsoft.com/office/officeart/2005/8/layout/vList5"/>
    <dgm:cxn modelId="{F4937A47-D12F-4966-8A26-29B506A7C39F}" type="presOf" srcId="{0A975F24-1DBF-48D4-89F1-BCF58B961287}" destId="{F69ECDD0-BEA0-48C1-BA39-50F2990BC96A}" srcOrd="0" destOrd="1" presId="urn:microsoft.com/office/officeart/2005/8/layout/vList5"/>
    <dgm:cxn modelId="{46E7E7DC-75EA-4923-B7C9-DB83C082026C}" srcId="{1D2760E1-8CA9-4D36-858A-0F9759B87528}" destId="{59EF50AC-D50F-4243-8386-9CF38BE26EB7}" srcOrd="1" destOrd="0" parTransId="{A573CB59-2D56-41E2-8F6D-10B4F1819B6E}" sibTransId="{077A7D8C-5639-4F60-A660-FC06B7045CB5}"/>
    <dgm:cxn modelId="{9D7B315E-E987-46E1-B84C-3D1D91961BDB}" type="presOf" srcId="{728B432D-EEE2-4CF3-8726-11A19B5D7C42}" destId="{6DDDA28C-F2ED-431C-933C-D9B78D6FC96F}" srcOrd="0" destOrd="0" presId="urn:microsoft.com/office/officeart/2005/8/layout/vList5"/>
    <dgm:cxn modelId="{50782876-FD53-45B1-85F3-C9AC575237C7}" srcId="{728B432D-EEE2-4CF3-8726-11A19B5D7C42}" destId="{0A975F24-1DBF-48D4-89F1-BCF58B961287}" srcOrd="1" destOrd="0" parTransId="{3DD9FD24-1172-48CB-AA89-D18626526B0B}" sibTransId="{A4241C63-8671-4773-8383-24BD75C82E09}"/>
    <dgm:cxn modelId="{8135A265-CE31-4B97-B86C-7E88409ACC8D}" type="presOf" srcId="{AB2C2C09-06BD-42AB-A9B1-3D86FBA28C74}" destId="{F3B6C026-D425-4DBE-9FF2-6094F29EF4B5}" srcOrd="0" destOrd="0" presId="urn:microsoft.com/office/officeart/2005/8/layout/vList5"/>
    <dgm:cxn modelId="{0FA91208-9096-491A-ADE0-64385BC95F3B}" type="presOf" srcId="{710BDE3F-EBEB-418D-916C-483BE9464136}" destId="{9AA67872-C3CB-40A2-B626-BB02DFF1DF7F}" srcOrd="0" destOrd="0" presId="urn:microsoft.com/office/officeart/2005/8/layout/vList5"/>
    <dgm:cxn modelId="{2C19F9C5-94C9-4B96-AEEB-6FC3D72D52F7}" srcId="{AB2C2C09-06BD-42AB-A9B1-3D86FBA28C74}" destId="{710BDE3F-EBEB-418D-916C-483BE9464136}" srcOrd="0" destOrd="0" parTransId="{DD6A4372-272C-485B-B304-489736943F71}" sibTransId="{5DD49BD3-43C9-4EA2-BFA3-8C0A9967FBC2}"/>
    <dgm:cxn modelId="{000AD327-DA3F-4B0D-8FBD-F9325158E159}" type="presOf" srcId="{81FC7E37-8130-41CF-AA3C-FDE7152FA5E5}" destId="{F69ECDD0-BEA0-48C1-BA39-50F2990BC96A}" srcOrd="0" destOrd="2" presId="urn:microsoft.com/office/officeart/2005/8/layout/vList5"/>
    <dgm:cxn modelId="{CC5FFFDA-462F-4212-8F0A-8BAE0A13F4D1}" type="presOf" srcId="{59EF50AC-D50F-4243-8386-9CF38BE26EB7}" destId="{6ECB99AD-9EB1-4E14-9D65-E052CDD87AA0}" srcOrd="0" destOrd="0" presId="urn:microsoft.com/office/officeart/2005/8/layout/vList5"/>
    <dgm:cxn modelId="{0A922CD2-8319-4A4B-96B6-47FD4425E65F}" srcId="{1D2760E1-8CA9-4D36-858A-0F9759B87528}" destId="{AB2C2C09-06BD-42AB-A9B1-3D86FBA28C74}" srcOrd="0" destOrd="0" parTransId="{60FF3308-45EA-4260-B991-58A3C819F560}" sibTransId="{5490ABBE-DA3B-42B1-AF67-1E040E96EA52}"/>
    <dgm:cxn modelId="{464590D2-60BE-4F40-A092-5E1526F3E55E}" type="presOf" srcId="{765401C1-B760-46FE-B244-9F81243AA052}" destId="{F69ECDD0-BEA0-48C1-BA39-50F2990BC96A}" srcOrd="0" destOrd="3" presId="urn:microsoft.com/office/officeart/2005/8/layout/vList5"/>
    <dgm:cxn modelId="{02E74D26-F646-4FF9-9315-DA373100336E}" type="presOf" srcId="{4E5AEA54-3355-489C-A359-D228CE7E60A4}" destId="{F69ECDD0-BEA0-48C1-BA39-50F2990BC96A}" srcOrd="0" destOrd="0" presId="urn:microsoft.com/office/officeart/2005/8/layout/vList5"/>
    <dgm:cxn modelId="{80850FF4-2679-4A38-B71D-11060C770A23}" srcId="{728B432D-EEE2-4CF3-8726-11A19B5D7C42}" destId="{765401C1-B760-46FE-B244-9F81243AA052}" srcOrd="3" destOrd="0" parTransId="{4698FDFF-54BF-4111-90DB-1E36E8794CF3}" sibTransId="{74374DA3-B97F-4B3F-8A02-6D462AB6629A}"/>
    <dgm:cxn modelId="{37610AC1-8A32-48C7-829D-E80CA1143249}" type="presParOf" srcId="{004D4CD5-91AC-43EF-AAFD-48324FD207FB}" destId="{9562BBDB-E12A-4D27-9141-B495A50AFD68}" srcOrd="0" destOrd="0" presId="urn:microsoft.com/office/officeart/2005/8/layout/vList5"/>
    <dgm:cxn modelId="{B70A89C6-2266-43C4-8B7D-47A2AB378AD1}" type="presParOf" srcId="{9562BBDB-E12A-4D27-9141-B495A50AFD68}" destId="{F3B6C026-D425-4DBE-9FF2-6094F29EF4B5}" srcOrd="0" destOrd="0" presId="urn:microsoft.com/office/officeart/2005/8/layout/vList5"/>
    <dgm:cxn modelId="{431C2F5E-8B58-412A-B105-6E23BB75851B}" type="presParOf" srcId="{9562BBDB-E12A-4D27-9141-B495A50AFD68}" destId="{9AA67872-C3CB-40A2-B626-BB02DFF1DF7F}" srcOrd="1" destOrd="0" presId="urn:microsoft.com/office/officeart/2005/8/layout/vList5"/>
    <dgm:cxn modelId="{40D959B9-1E11-425D-BF72-6FA2964416EF}" type="presParOf" srcId="{004D4CD5-91AC-43EF-AAFD-48324FD207FB}" destId="{08631BC8-A111-475E-8128-AD07E71680E6}" srcOrd="1" destOrd="0" presId="urn:microsoft.com/office/officeart/2005/8/layout/vList5"/>
    <dgm:cxn modelId="{942C67BB-7819-4B44-A856-F88E5A555483}" type="presParOf" srcId="{004D4CD5-91AC-43EF-AAFD-48324FD207FB}" destId="{9E64974A-A82B-4881-92F4-FC349A4AB9AA}" srcOrd="2" destOrd="0" presId="urn:microsoft.com/office/officeart/2005/8/layout/vList5"/>
    <dgm:cxn modelId="{4CDC1764-A081-41C3-A795-A25F99532A6F}" type="presParOf" srcId="{9E64974A-A82B-4881-92F4-FC349A4AB9AA}" destId="{6ECB99AD-9EB1-4E14-9D65-E052CDD87AA0}" srcOrd="0" destOrd="0" presId="urn:microsoft.com/office/officeart/2005/8/layout/vList5"/>
    <dgm:cxn modelId="{DDBF1BF0-7206-4346-8957-5E95FBBE095A}" type="presParOf" srcId="{9E64974A-A82B-4881-92F4-FC349A4AB9AA}" destId="{F61F4B14-DBB9-4120-B117-F645979CB317}" srcOrd="1" destOrd="0" presId="urn:microsoft.com/office/officeart/2005/8/layout/vList5"/>
    <dgm:cxn modelId="{CBE20286-E693-4A40-B648-4A13039D369D}" type="presParOf" srcId="{004D4CD5-91AC-43EF-AAFD-48324FD207FB}" destId="{5A44D154-40CC-452F-9F97-0D078A28BBA4}" srcOrd="3" destOrd="0" presId="urn:microsoft.com/office/officeart/2005/8/layout/vList5"/>
    <dgm:cxn modelId="{ECE820AF-37E9-47F8-8A2B-13AB8D5AD519}" type="presParOf" srcId="{004D4CD5-91AC-43EF-AAFD-48324FD207FB}" destId="{4CFFDF5B-FA8A-4982-9E7A-784BBA429DF4}" srcOrd="4" destOrd="0" presId="urn:microsoft.com/office/officeart/2005/8/layout/vList5"/>
    <dgm:cxn modelId="{6B9BEBB8-B3FC-4234-A93E-239C8F8E15C6}" type="presParOf" srcId="{4CFFDF5B-FA8A-4982-9E7A-784BBA429DF4}" destId="{6DDDA28C-F2ED-431C-933C-D9B78D6FC96F}" srcOrd="0" destOrd="0" presId="urn:microsoft.com/office/officeart/2005/8/layout/vList5"/>
    <dgm:cxn modelId="{74910F6D-78F3-4705-9AB8-297DB5845294}" type="presParOf" srcId="{4CFFDF5B-FA8A-4982-9E7A-784BBA429DF4}" destId="{F69ECDD0-BEA0-48C1-BA39-50F2990BC96A}"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AA67872-C3CB-40A2-B626-BB02DFF1DF7F}">
      <dsp:nvSpPr>
        <dsp:cNvPr id="0" name=""/>
        <dsp:cNvSpPr/>
      </dsp:nvSpPr>
      <dsp:spPr>
        <a:xfrm rot="5400000">
          <a:off x="5984218" y="-2707000"/>
          <a:ext cx="1005845" cy="667511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zh-CN" altLang="en-US" sz="1400" b="1" kern="1200" dirty="0" smtClean="0">
              <a:latin typeface="+mn-ea"/>
              <a:ea typeface="+mn-ea"/>
            </a:rPr>
            <a:t>以国微公司</a:t>
          </a:r>
          <a:r>
            <a:rPr lang="en-US" altLang="zh-CN" sz="1400" b="1" kern="1200" dirty="0" smtClean="0">
              <a:latin typeface="+mn-ea"/>
              <a:ea typeface="+mn-ea"/>
            </a:rPr>
            <a:t>SM755</a:t>
          </a:r>
          <a:r>
            <a:rPr lang="zh-CN" altLang="en-US" sz="1400" b="1" kern="1200" dirty="0" smtClean="0">
              <a:latin typeface="+mn-ea"/>
              <a:ea typeface="+mn-ea"/>
            </a:rPr>
            <a:t>处理器为核心组成的主处理器模块（</a:t>
          </a:r>
          <a:r>
            <a:rPr lang="en-US" altLang="zh-CN" sz="1400" b="1" kern="1200" dirty="0" smtClean="0">
              <a:latin typeface="+mn-ea"/>
              <a:ea typeface="+mn-ea"/>
            </a:rPr>
            <a:t>CPU</a:t>
          </a:r>
          <a:r>
            <a:rPr lang="zh-CN" altLang="en-US" sz="1400" b="1" kern="1200" dirty="0" smtClean="0">
              <a:latin typeface="+mn-ea"/>
              <a:ea typeface="+mn-ea"/>
            </a:rPr>
            <a:t>）</a:t>
          </a:r>
          <a:r>
            <a:rPr lang="zh-CN" altLang="en-US" sz="1400" b="1" kern="1200" dirty="0" smtClean="0">
              <a:solidFill>
                <a:schemeClr val="tx1"/>
              </a:solidFill>
              <a:latin typeface="+mn-ea"/>
              <a:ea typeface="+mn-ea"/>
            </a:rPr>
            <a:t>。</a:t>
          </a:r>
          <a:endParaRPr lang="zh-CN" altLang="en-US" sz="1400" b="1" kern="1200" dirty="0">
            <a:solidFill>
              <a:schemeClr val="tx1"/>
            </a:solidFill>
            <a:latin typeface="+mn-ea"/>
            <a:ea typeface="+mn-ea"/>
          </a:endParaRPr>
        </a:p>
      </dsp:txBody>
      <dsp:txXfrm rot="5400000">
        <a:off x="5984218" y="-2707000"/>
        <a:ext cx="1005845" cy="6675119"/>
      </dsp:txXfrm>
    </dsp:sp>
    <dsp:sp modelId="{F3B6C026-D425-4DBE-9FF2-6094F29EF4B5}">
      <dsp:nvSpPr>
        <dsp:cNvPr id="0" name=""/>
        <dsp:cNvSpPr/>
      </dsp:nvSpPr>
      <dsp:spPr>
        <a:xfrm>
          <a:off x="548851" y="1905"/>
          <a:ext cx="2600730" cy="125730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b="1" kern="1200" dirty="0" smtClean="0"/>
            <a:t>硬件平台</a:t>
          </a:r>
          <a:endParaRPr lang="zh-CN" altLang="en-US" sz="2000" b="1" kern="1200" dirty="0"/>
        </a:p>
      </dsp:txBody>
      <dsp:txXfrm>
        <a:off x="548851" y="1905"/>
        <a:ext cx="2600730" cy="1257307"/>
      </dsp:txXfrm>
    </dsp:sp>
    <dsp:sp modelId="{F61F4B14-DBB9-4120-B117-F645979CB317}">
      <dsp:nvSpPr>
        <dsp:cNvPr id="0" name=""/>
        <dsp:cNvSpPr/>
      </dsp:nvSpPr>
      <dsp:spPr>
        <a:xfrm rot="5400000">
          <a:off x="5988686" y="-1386828"/>
          <a:ext cx="1005845" cy="667511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zh-CN" altLang="en-US" sz="1400" b="1" kern="1200" dirty="0" smtClean="0">
              <a:latin typeface="+mn-ea"/>
              <a:ea typeface="+mn-ea"/>
            </a:rPr>
            <a:t>软件开发宿主机为</a:t>
          </a:r>
          <a:r>
            <a:rPr lang="en-US" altLang="zh-CN" sz="1400" b="1" kern="1200" dirty="0" smtClean="0">
              <a:latin typeface="+mn-ea"/>
              <a:ea typeface="+mn-ea"/>
            </a:rPr>
            <a:t>Windows 7</a:t>
          </a:r>
          <a:r>
            <a:rPr lang="zh-CN" altLang="en-US" sz="1400" b="1" kern="1200" dirty="0" smtClean="0">
              <a:latin typeface="+mn-ea"/>
              <a:ea typeface="+mn-ea"/>
            </a:rPr>
            <a:t>操作系统。</a:t>
          </a:r>
          <a:endParaRPr lang="zh-CN" altLang="en-US" sz="1400" b="1" kern="1200" dirty="0">
            <a:latin typeface="+mn-ea"/>
            <a:ea typeface="+mn-ea"/>
          </a:endParaRPr>
        </a:p>
        <a:p>
          <a:pPr marL="114300" lvl="1" indent="-114300" algn="l" defTabSz="622300">
            <a:lnSpc>
              <a:spcPct val="90000"/>
            </a:lnSpc>
            <a:spcBef>
              <a:spcPct val="0"/>
            </a:spcBef>
            <a:spcAft>
              <a:spcPct val="15000"/>
            </a:spcAft>
            <a:buChar char="••"/>
          </a:pPr>
          <a:r>
            <a:rPr lang="zh-CN" altLang="en-US" sz="1400" b="1" kern="1200" dirty="0" smtClean="0">
              <a:latin typeface="+mn-ea"/>
              <a:ea typeface="+mn-ea"/>
            </a:rPr>
            <a:t>软件运行目标机为国产天脉</a:t>
          </a:r>
          <a:r>
            <a:rPr lang="en-US" altLang="zh-CN" sz="1400" b="1" kern="1200" dirty="0" smtClean="0">
              <a:latin typeface="+mn-ea"/>
              <a:ea typeface="+mn-ea"/>
            </a:rPr>
            <a:t>1</a:t>
          </a:r>
          <a:r>
            <a:rPr lang="zh-CN" altLang="en-US" sz="1400" b="1" kern="1200" dirty="0" smtClean="0">
              <a:latin typeface="+mn-ea"/>
              <a:ea typeface="+mn-ea"/>
            </a:rPr>
            <a:t>嵌入式实时操作系统（</a:t>
          </a:r>
          <a:r>
            <a:rPr lang="en-US" altLang="zh-CN" sz="1400" b="1" kern="1200" dirty="0" err="1" smtClean="0">
              <a:latin typeface="+mn-ea"/>
              <a:ea typeface="+mn-ea"/>
            </a:rPr>
            <a:t>ACoreOS</a:t>
          </a:r>
          <a:r>
            <a:rPr lang="zh-CN" altLang="en-US" sz="1400" b="1" kern="1200" dirty="0" smtClean="0">
              <a:latin typeface="+mn-ea"/>
              <a:ea typeface="+mn-ea"/>
            </a:rPr>
            <a:t>）。</a:t>
          </a:r>
          <a:endParaRPr lang="zh-CN" altLang="en-US" sz="1400" b="1" kern="1200" dirty="0">
            <a:latin typeface="+mn-ea"/>
            <a:ea typeface="+mn-ea"/>
          </a:endParaRPr>
        </a:p>
      </dsp:txBody>
      <dsp:txXfrm rot="5400000">
        <a:off x="5988686" y="-1386828"/>
        <a:ext cx="1005845" cy="6675119"/>
      </dsp:txXfrm>
    </dsp:sp>
    <dsp:sp modelId="{6ECB99AD-9EB1-4E14-9D65-E052CDD87AA0}">
      <dsp:nvSpPr>
        <dsp:cNvPr id="0" name=""/>
        <dsp:cNvSpPr/>
      </dsp:nvSpPr>
      <dsp:spPr>
        <a:xfrm>
          <a:off x="548851" y="1322077"/>
          <a:ext cx="2605198" cy="125730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b="1" kern="1200" dirty="0" smtClean="0"/>
            <a:t>运行环境</a:t>
          </a:r>
          <a:endParaRPr lang="zh-CN" altLang="en-US" sz="2000" b="1" kern="1200" dirty="0"/>
        </a:p>
      </dsp:txBody>
      <dsp:txXfrm>
        <a:off x="548851" y="1322077"/>
        <a:ext cx="2605198" cy="1257307"/>
      </dsp:txXfrm>
    </dsp:sp>
    <dsp:sp modelId="{F69ECDD0-BEA0-48C1-BA39-50F2990BC96A}">
      <dsp:nvSpPr>
        <dsp:cNvPr id="0" name=""/>
        <dsp:cNvSpPr/>
      </dsp:nvSpPr>
      <dsp:spPr>
        <a:xfrm rot="5400000">
          <a:off x="6040540" y="-66655"/>
          <a:ext cx="1005845" cy="667511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zh-CN" altLang="en-US" sz="1400" b="1" kern="1200" dirty="0" smtClean="0">
              <a:latin typeface="+mn-ea"/>
              <a:ea typeface="+mn-ea"/>
            </a:rPr>
            <a:t>开发语言为标准</a:t>
          </a:r>
          <a:r>
            <a:rPr lang="en-US" altLang="zh-CN" sz="1400" b="1" kern="1200" dirty="0" smtClean="0">
              <a:latin typeface="+mn-ea"/>
              <a:ea typeface="+mn-ea"/>
            </a:rPr>
            <a:t>C</a:t>
          </a:r>
          <a:r>
            <a:rPr lang="zh-CN" altLang="en-US" sz="1400" b="1" kern="1200" dirty="0" smtClean="0">
              <a:latin typeface="+mn-ea"/>
              <a:ea typeface="+mn-ea"/>
            </a:rPr>
            <a:t>语言和汇编语言。</a:t>
          </a:r>
          <a:endParaRPr lang="zh-CN" altLang="en-US" sz="1400" b="1" kern="1200" dirty="0">
            <a:latin typeface="+mn-ea"/>
            <a:ea typeface="+mn-ea"/>
          </a:endParaRPr>
        </a:p>
        <a:p>
          <a:pPr marL="114300" lvl="1" indent="-114300" algn="l" defTabSz="622300">
            <a:lnSpc>
              <a:spcPct val="90000"/>
            </a:lnSpc>
            <a:spcBef>
              <a:spcPct val="0"/>
            </a:spcBef>
            <a:spcAft>
              <a:spcPct val="15000"/>
            </a:spcAft>
            <a:buChar char="••"/>
          </a:pPr>
          <a:r>
            <a:rPr lang="zh-CN" altLang="en-US" sz="1400" b="1" kern="1200" dirty="0" smtClean="0">
              <a:latin typeface="+mn-ea"/>
              <a:ea typeface="+mn-ea"/>
            </a:rPr>
            <a:t>机载嵌入式实时操作系统集成开发环境（</a:t>
          </a:r>
          <a:r>
            <a:rPr lang="en-US" altLang="zh-CN" sz="1400" b="1" kern="1200" dirty="0" err="1" smtClean="0">
              <a:latin typeface="+mn-ea"/>
              <a:ea typeface="+mn-ea"/>
            </a:rPr>
            <a:t>LambdaAE</a:t>
          </a:r>
          <a:r>
            <a:rPr lang="zh-CN" altLang="en-US" sz="1400" b="1" kern="1200" dirty="0" smtClean="0">
              <a:latin typeface="+mn-ea"/>
              <a:ea typeface="+mn-ea"/>
            </a:rPr>
            <a:t>）。</a:t>
          </a:r>
          <a:endParaRPr lang="zh-CN" altLang="en-US" sz="1400" b="1" kern="1200" dirty="0">
            <a:latin typeface="+mn-ea"/>
            <a:ea typeface="+mn-ea"/>
          </a:endParaRPr>
        </a:p>
        <a:p>
          <a:pPr marL="114300" lvl="1" indent="-114300" algn="l" defTabSz="622300">
            <a:lnSpc>
              <a:spcPct val="90000"/>
            </a:lnSpc>
            <a:spcBef>
              <a:spcPct val="0"/>
            </a:spcBef>
            <a:spcAft>
              <a:spcPct val="15000"/>
            </a:spcAft>
            <a:buChar char="••"/>
          </a:pPr>
          <a:r>
            <a:rPr lang="zh-CN" altLang="en-US" sz="1400" b="1" kern="1200" dirty="0" smtClean="0">
              <a:latin typeface="+mn-ea"/>
              <a:ea typeface="+mn-ea"/>
            </a:rPr>
            <a:t>软件测试工具：</a:t>
          </a:r>
          <a:r>
            <a:rPr lang="en-US" altLang="zh-CN" sz="1400" b="1" kern="1200" dirty="0" err="1" smtClean="0">
              <a:latin typeface="+mn-ea"/>
              <a:ea typeface="+mn-ea"/>
            </a:rPr>
            <a:t>TestBed</a:t>
          </a:r>
          <a:r>
            <a:rPr lang="zh-CN" altLang="en-US" sz="1400" b="1" kern="1200" dirty="0" smtClean="0">
              <a:latin typeface="+mn-ea"/>
              <a:ea typeface="+mn-ea"/>
            </a:rPr>
            <a:t>，</a:t>
          </a:r>
          <a:r>
            <a:rPr lang="en-US" altLang="zh-CN" sz="1400" b="1" kern="1200" dirty="0" err="1" smtClean="0">
              <a:latin typeface="+mn-ea"/>
              <a:ea typeface="+mn-ea"/>
            </a:rPr>
            <a:t>KlocWork</a:t>
          </a:r>
          <a:r>
            <a:rPr lang="zh-CN" altLang="en-US" sz="1400" b="1" kern="1200" dirty="0" smtClean="0">
              <a:latin typeface="+mn-ea"/>
              <a:ea typeface="+mn-ea"/>
            </a:rPr>
            <a:t>。</a:t>
          </a:r>
          <a:endParaRPr lang="zh-CN" altLang="en-US" sz="1400" b="1" kern="1200" dirty="0">
            <a:latin typeface="+mn-ea"/>
            <a:ea typeface="+mn-ea"/>
          </a:endParaRPr>
        </a:p>
        <a:p>
          <a:pPr marL="114300" lvl="1" indent="-114300" algn="l" defTabSz="622300">
            <a:lnSpc>
              <a:spcPct val="90000"/>
            </a:lnSpc>
            <a:spcBef>
              <a:spcPct val="0"/>
            </a:spcBef>
            <a:spcAft>
              <a:spcPct val="15000"/>
            </a:spcAft>
            <a:buChar char="••"/>
          </a:pPr>
          <a:r>
            <a:rPr lang="en-US" altLang="zh-CN" sz="1400" b="1" kern="1200" dirty="0" smtClean="0">
              <a:latin typeface="+mn-ea"/>
              <a:ea typeface="+mn-ea"/>
            </a:rPr>
            <a:t>GJB5000</a:t>
          </a:r>
          <a:r>
            <a:rPr lang="zh-CN" altLang="en-US" sz="1400" b="1" kern="1200" dirty="0" smtClean="0">
              <a:latin typeface="+mn-ea"/>
              <a:ea typeface="+mn-ea"/>
            </a:rPr>
            <a:t>项目管理工具：</a:t>
          </a:r>
          <a:r>
            <a:rPr lang="en-US" altLang="zh-CN" sz="1400" b="1" kern="1200" dirty="0" err="1" smtClean="0">
              <a:latin typeface="+mn-ea"/>
              <a:ea typeface="+mn-ea"/>
            </a:rPr>
            <a:t>Visslm</a:t>
          </a:r>
          <a:r>
            <a:rPr lang="zh-CN" altLang="en-US" sz="1400" b="1" kern="1200" dirty="0" smtClean="0">
              <a:latin typeface="+mn-ea"/>
              <a:ea typeface="+mn-ea"/>
            </a:rPr>
            <a:t>，</a:t>
          </a:r>
          <a:r>
            <a:rPr lang="en-US" altLang="zh-CN" sz="1400" b="1" kern="1200" dirty="0" smtClean="0">
              <a:latin typeface="+mn-ea"/>
              <a:ea typeface="+mn-ea"/>
            </a:rPr>
            <a:t>Synergy</a:t>
          </a:r>
          <a:r>
            <a:rPr lang="zh-CN" altLang="en-US" sz="1400" b="1" kern="1200" dirty="0" smtClean="0">
              <a:latin typeface="+mn-ea"/>
              <a:ea typeface="+mn-ea"/>
            </a:rPr>
            <a:t>，</a:t>
          </a:r>
          <a:r>
            <a:rPr lang="en-US" altLang="zh-CN" sz="1400" b="1" kern="1200" dirty="0" smtClean="0">
              <a:latin typeface="+mn-ea"/>
              <a:ea typeface="+mn-ea"/>
            </a:rPr>
            <a:t>PDM</a:t>
          </a:r>
          <a:r>
            <a:rPr lang="zh-CN" altLang="en-US" sz="1400" b="1" kern="1200" dirty="0" smtClean="0">
              <a:latin typeface="+mn-ea"/>
              <a:ea typeface="+mn-ea"/>
            </a:rPr>
            <a:t>。</a:t>
          </a:r>
          <a:endParaRPr lang="zh-CN" altLang="en-US" sz="1400" b="1" kern="1200" dirty="0">
            <a:latin typeface="+mn-ea"/>
            <a:ea typeface="+mn-ea"/>
          </a:endParaRPr>
        </a:p>
      </dsp:txBody>
      <dsp:txXfrm rot="5400000">
        <a:off x="6040540" y="-66655"/>
        <a:ext cx="1005845" cy="6675119"/>
      </dsp:txXfrm>
    </dsp:sp>
    <dsp:sp modelId="{6DDDA28C-F2ED-431C-933C-D9B78D6FC96F}">
      <dsp:nvSpPr>
        <dsp:cNvPr id="0" name=""/>
        <dsp:cNvSpPr/>
      </dsp:nvSpPr>
      <dsp:spPr>
        <a:xfrm>
          <a:off x="512071" y="2642250"/>
          <a:ext cx="2657052" cy="125730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b="1" kern="1200" dirty="0" smtClean="0"/>
            <a:t>开发工具</a:t>
          </a:r>
          <a:endParaRPr lang="zh-CN" altLang="en-US" sz="2000" b="1" kern="1200" dirty="0"/>
        </a:p>
      </dsp:txBody>
      <dsp:txXfrm>
        <a:off x="512071" y="2642250"/>
        <a:ext cx="2657052" cy="1257307"/>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770F48-E575-4583-967A-D238F7C6C80A}" type="datetimeFigureOut">
              <a:rPr lang="zh-CN" altLang="en-US" smtClean="0"/>
              <a:pPr/>
              <a:t>2025.02.18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F3E7A1-69B7-4B36-902E-A553673A9147}" type="slidenum">
              <a:rPr lang="zh-CN" altLang="en-US" smtClean="0"/>
              <a:pPr/>
              <a:t>‹#›</a:t>
            </a:fld>
            <a:endParaRPr lang="zh-CN" altLang="en-US"/>
          </a:p>
        </p:txBody>
      </p:sp>
    </p:spTree>
    <p:extLst>
      <p:ext uri="{BB962C8B-B14F-4D97-AF65-F5344CB8AC3E}">
        <p14:creationId xmlns:p14="http://schemas.microsoft.com/office/powerpoint/2010/main" xmlns="" val="3395370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红-标题幻灯片">
    <p:spTree>
      <p:nvGrpSpPr>
        <p:cNvPr id="1" name=""/>
        <p:cNvGrpSpPr/>
        <p:nvPr/>
      </p:nvGrpSpPr>
      <p:grpSpPr>
        <a:xfrm>
          <a:off x="0" y="0"/>
          <a:ext cx="0" cy="0"/>
          <a:chOff x="0" y="0"/>
          <a:chExt cx="0" cy="0"/>
        </a:xfrm>
      </p:grpSpPr>
      <p:pic>
        <p:nvPicPr>
          <p:cNvPr id="4" name="图片 6"/>
          <p:cNvPicPr>
            <a:picLocks noChangeAspect="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pic>
        <p:nvPicPr>
          <p:cNvPr id="5" name="图片 7"/>
          <p:cNvPicPr>
            <a:picLocks noChangeAspect="1"/>
          </p:cNvPicPr>
          <p:nvPr/>
        </p:nvPicPr>
        <p:blipFill>
          <a:blip r:embed="rId3" cstate="print"/>
          <a:srcRect/>
          <a:stretch>
            <a:fillRect/>
          </a:stretch>
        </p:blipFill>
        <p:spPr bwMode="auto">
          <a:xfrm>
            <a:off x="-103188" y="0"/>
            <a:ext cx="12815888" cy="6446838"/>
          </a:xfrm>
          <a:prstGeom prst="rect">
            <a:avLst/>
          </a:prstGeom>
          <a:noFill/>
          <a:ln w="9525">
            <a:noFill/>
            <a:miter lim="800000"/>
            <a:headEnd/>
            <a:tailEnd/>
          </a:ln>
        </p:spPr>
      </p:pic>
      <p:grpSp>
        <p:nvGrpSpPr>
          <p:cNvPr id="6" name="组合 28"/>
          <p:cNvGrpSpPr/>
          <p:nvPr/>
        </p:nvGrpSpPr>
        <p:grpSpPr>
          <a:xfrm>
            <a:off x="-1098121" y="3267942"/>
            <a:ext cx="4504012" cy="4502392"/>
            <a:chOff x="2036763" y="-752475"/>
            <a:chExt cx="4411662" cy="4410075"/>
          </a:xfrm>
          <a:solidFill>
            <a:srgbClr val="FFC000">
              <a:alpha val="15000"/>
            </a:srgbClr>
          </a:solidFill>
        </p:grpSpPr>
        <p:sp>
          <p:nvSpPr>
            <p:cNvPr id="7" name="Freeform 5"/>
            <p:cNvSpPr/>
            <p:nvPr/>
          </p:nvSpPr>
          <p:spPr bwMode="auto">
            <a:xfrm>
              <a:off x="3675063" y="88900"/>
              <a:ext cx="2022475" cy="1638300"/>
            </a:xfrm>
            <a:custGeom>
              <a:avLst/>
              <a:gdLst>
                <a:gd name="T0" fmla="*/ 830 w 1274"/>
                <a:gd name="T1" fmla="*/ 396 h 1032"/>
                <a:gd name="T2" fmla="*/ 396 w 1274"/>
                <a:gd name="T3" fmla="*/ 598 h 1032"/>
                <a:gd name="T4" fmla="*/ 0 w 1274"/>
                <a:gd name="T5" fmla="*/ 1032 h 1032"/>
                <a:gd name="T6" fmla="*/ 444 w 1274"/>
                <a:gd name="T7" fmla="*/ 1032 h 1032"/>
                <a:gd name="T8" fmla="*/ 1274 w 1274"/>
                <a:gd name="T9" fmla="*/ 0 h 1032"/>
                <a:gd name="T10" fmla="*/ 830 w 1274"/>
                <a:gd name="T11" fmla="*/ 396 h 1032"/>
              </a:gdLst>
              <a:ahLst/>
              <a:cxnLst>
                <a:cxn ang="0">
                  <a:pos x="T0" y="T1"/>
                </a:cxn>
                <a:cxn ang="0">
                  <a:pos x="T2" y="T3"/>
                </a:cxn>
                <a:cxn ang="0">
                  <a:pos x="T4" y="T5"/>
                </a:cxn>
                <a:cxn ang="0">
                  <a:pos x="T6" y="T7"/>
                </a:cxn>
                <a:cxn ang="0">
                  <a:pos x="T8" y="T9"/>
                </a:cxn>
                <a:cxn ang="0">
                  <a:pos x="T10" y="T11"/>
                </a:cxn>
              </a:cxnLst>
              <a:rect l="0" t="0" r="r" b="b"/>
              <a:pathLst>
                <a:path w="1274" h="1032">
                  <a:moveTo>
                    <a:pt x="830" y="396"/>
                  </a:moveTo>
                  <a:lnTo>
                    <a:pt x="396" y="598"/>
                  </a:lnTo>
                  <a:lnTo>
                    <a:pt x="0" y="1032"/>
                  </a:lnTo>
                  <a:lnTo>
                    <a:pt x="444" y="1032"/>
                  </a:lnTo>
                  <a:lnTo>
                    <a:pt x="1274" y="0"/>
                  </a:lnTo>
                  <a:lnTo>
                    <a:pt x="830" y="39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8" name="Freeform 6"/>
            <p:cNvSpPr>
              <a:spLocks noEditPoints="1"/>
            </p:cNvSpPr>
            <p:nvPr/>
          </p:nvSpPr>
          <p:spPr bwMode="auto">
            <a:xfrm>
              <a:off x="2036763" y="-752475"/>
              <a:ext cx="4411662" cy="4410075"/>
            </a:xfrm>
            <a:custGeom>
              <a:avLst/>
              <a:gdLst>
                <a:gd name="T0" fmla="*/ 288 w 288"/>
                <a:gd name="T1" fmla="*/ 0 h 288"/>
                <a:gd name="T2" fmla="*/ 225 w 288"/>
                <a:gd name="T3" fmla="*/ 46 h 288"/>
                <a:gd name="T4" fmla="*/ 137 w 288"/>
                <a:gd name="T5" fmla="*/ 15 h 288"/>
                <a:gd name="T6" fmla="*/ 0 w 288"/>
                <a:gd name="T7" fmla="*/ 152 h 288"/>
                <a:gd name="T8" fmla="*/ 137 w 288"/>
                <a:gd name="T9" fmla="*/ 288 h 288"/>
                <a:gd name="T10" fmla="*/ 274 w 288"/>
                <a:gd name="T11" fmla="*/ 152 h 288"/>
                <a:gd name="T12" fmla="*/ 255 w 288"/>
                <a:gd name="T13" fmla="*/ 83 h 288"/>
                <a:gd name="T14" fmla="*/ 288 w 288"/>
                <a:gd name="T15" fmla="*/ 0 h 288"/>
                <a:gd name="T16" fmla="*/ 156 w 288"/>
                <a:gd name="T17" fmla="*/ 29 h 288"/>
                <a:gd name="T18" fmla="*/ 220 w 288"/>
                <a:gd name="T19" fmla="*/ 49 h 288"/>
                <a:gd name="T20" fmla="*/ 48 w 288"/>
                <a:gd name="T21" fmla="*/ 127 h 288"/>
                <a:gd name="T22" fmla="*/ 156 w 288"/>
                <a:gd name="T23" fmla="*/ 29 h 288"/>
                <a:gd name="T24" fmla="*/ 265 w 288"/>
                <a:gd name="T25" fmla="*/ 138 h 288"/>
                <a:gd name="T26" fmla="*/ 156 w 288"/>
                <a:gd name="T27" fmla="*/ 246 h 288"/>
                <a:gd name="T28" fmla="*/ 48 w 288"/>
                <a:gd name="T29" fmla="*/ 138 h 288"/>
                <a:gd name="T30" fmla="*/ 48 w 288"/>
                <a:gd name="T31" fmla="*/ 127 h 288"/>
                <a:gd name="T32" fmla="*/ 117 w 288"/>
                <a:gd name="T33" fmla="*/ 146 h 288"/>
                <a:gd name="T34" fmla="*/ 146 w 288"/>
                <a:gd name="T35" fmla="*/ 115 h 288"/>
                <a:gd name="T36" fmla="*/ 146 w 288"/>
                <a:gd name="T37" fmla="*/ 115 h 288"/>
                <a:gd name="T38" fmla="*/ 147 w 288"/>
                <a:gd name="T39" fmla="*/ 115 h 288"/>
                <a:gd name="T40" fmla="*/ 191 w 288"/>
                <a:gd name="T41" fmla="*/ 93 h 288"/>
                <a:gd name="T42" fmla="*/ 237 w 288"/>
                <a:gd name="T43" fmla="*/ 53 h 288"/>
                <a:gd name="T44" fmla="*/ 261 w 288"/>
                <a:gd name="T45" fmla="*/ 32 h 288"/>
                <a:gd name="T46" fmla="*/ 163 w 288"/>
                <a:gd name="T47" fmla="*/ 155 h 288"/>
                <a:gd name="T48" fmla="*/ 239 w 288"/>
                <a:gd name="T49" fmla="*/ 176 h 288"/>
                <a:gd name="T50" fmla="*/ 253 w 288"/>
                <a:gd name="T51" fmla="*/ 89 h 288"/>
                <a:gd name="T52" fmla="*/ 265 w 288"/>
                <a:gd name="T53" fmla="*/ 13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88">
                  <a:moveTo>
                    <a:pt x="288" y="0"/>
                  </a:moveTo>
                  <a:cubicBezTo>
                    <a:pt x="288" y="0"/>
                    <a:pt x="266" y="20"/>
                    <a:pt x="225" y="46"/>
                  </a:cubicBezTo>
                  <a:cubicBezTo>
                    <a:pt x="201" y="27"/>
                    <a:pt x="170" y="15"/>
                    <a:pt x="137" y="15"/>
                  </a:cubicBezTo>
                  <a:cubicBezTo>
                    <a:pt x="61" y="15"/>
                    <a:pt x="0" y="76"/>
                    <a:pt x="0" y="152"/>
                  </a:cubicBezTo>
                  <a:cubicBezTo>
                    <a:pt x="0" y="227"/>
                    <a:pt x="61" y="288"/>
                    <a:pt x="137" y="288"/>
                  </a:cubicBezTo>
                  <a:cubicBezTo>
                    <a:pt x="213" y="288"/>
                    <a:pt x="274" y="227"/>
                    <a:pt x="274" y="152"/>
                  </a:cubicBezTo>
                  <a:cubicBezTo>
                    <a:pt x="274" y="126"/>
                    <a:pt x="267" y="103"/>
                    <a:pt x="255" y="83"/>
                  </a:cubicBezTo>
                  <a:cubicBezTo>
                    <a:pt x="262" y="57"/>
                    <a:pt x="273" y="28"/>
                    <a:pt x="288" y="0"/>
                  </a:cubicBezTo>
                  <a:moveTo>
                    <a:pt x="156" y="29"/>
                  </a:moveTo>
                  <a:cubicBezTo>
                    <a:pt x="180" y="29"/>
                    <a:pt x="202" y="36"/>
                    <a:pt x="220" y="49"/>
                  </a:cubicBezTo>
                  <a:cubicBezTo>
                    <a:pt x="179" y="74"/>
                    <a:pt x="122" y="104"/>
                    <a:pt x="48" y="127"/>
                  </a:cubicBezTo>
                  <a:cubicBezTo>
                    <a:pt x="53" y="72"/>
                    <a:pt x="100" y="29"/>
                    <a:pt x="156" y="29"/>
                  </a:cubicBezTo>
                  <a:moveTo>
                    <a:pt x="265" y="138"/>
                  </a:moveTo>
                  <a:cubicBezTo>
                    <a:pt x="265" y="198"/>
                    <a:pt x="216" y="246"/>
                    <a:pt x="156" y="246"/>
                  </a:cubicBezTo>
                  <a:cubicBezTo>
                    <a:pt x="96" y="246"/>
                    <a:pt x="48" y="198"/>
                    <a:pt x="48" y="138"/>
                  </a:cubicBezTo>
                  <a:cubicBezTo>
                    <a:pt x="48" y="134"/>
                    <a:pt x="48" y="131"/>
                    <a:pt x="48" y="127"/>
                  </a:cubicBezTo>
                  <a:cubicBezTo>
                    <a:pt x="117" y="146"/>
                    <a:pt x="117" y="146"/>
                    <a:pt x="117" y="146"/>
                  </a:cubicBezTo>
                  <a:cubicBezTo>
                    <a:pt x="146" y="115"/>
                    <a:pt x="146" y="115"/>
                    <a:pt x="146" y="115"/>
                  </a:cubicBezTo>
                  <a:cubicBezTo>
                    <a:pt x="146" y="115"/>
                    <a:pt x="146" y="115"/>
                    <a:pt x="146" y="115"/>
                  </a:cubicBezTo>
                  <a:cubicBezTo>
                    <a:pt x="147" y="115"/>
                    <a:pt x="147" y="115"/>
                    <a:pt x="147" y="115"/>
                  </a:cubicBezTo>
                  <a:cubicBezTo>
                    <a:pt x="191" y="93"/>
                    <a:pt x="191" y="93"/>
                    <a:pt x="191" y="93"/>
                  </a:cubicBezTo>
                  <a:cubicBezTo>
                    <a:pt x="237" y="53"/>
                    <a:pt x="237" y="53"/>
                    <a:pt x="237" y="53"/>
                  </a:cubicBezTo>
                  <a:cubicBezTo>
                    <a:pt x="261" y="32"/>
                    <a:pt x="261" y="32"/>
                    <a:pt x="261" y="32"/>
                  </a:cubicBezTo>
                  <a:cubicBezTo>
                    <a:pt x="163" y="155"/>
                    <a:pt x="163" y="155"/>
                    <a:pt x="163" y="155"/>
                  </a:cubicBezTo>
                  <a:cubicBezTo>
                    <a:pt x="239" y="176"/>
                    <a:pt x="239" y="176"/>
                    <a:pt x="239" y="176"/>
                  </a:cubicBezTo>
                  <a:cubicBezTo>
                    <a:pt x="240" y="164"/>
                    <a:pt x="242" y="131"/>
                    <a:pt x="253" y="89"/>
                  </a:cubicBezTo>
                  <a:cubicBezTo>
                    <a:pt x="261" y="103"/>
                    <a:pt x="265" y="120"/>
                    <a:pt x="265" y="138"/>
                  </a:cubicBezTo>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9" name="Freeform 7"/>
            <p:cNvSpPr>
              <a:spLocks noEditPoints="1"/>
            </p:cNvSpPr>
            <p:nvPr/>
          </p:nvSpPr>
          <p:spPr bwMode="auto">
            <a:xfrm>
              <a:off x="3675063" y="2125663"/>
              <a:ext cx="428625" cy="428625"/>
            </a:xfrm>
            <a:custGeom>
              <a:avLst/>
              <a:gdLst>
                <a:gd name="T0" fmla="*/ 270 w 270"/>
                <a:gd name="T1" fmla="*/ 270 h 270"/>
                <a:gd name="T2" fmla="*/ 212 w 270"/>
                <a:gd name="T3" fmla="*/ 270 h 270"/>
                <a:gd name="T4" fmla="*/ 193 w 270"/>
                <a:gd name="T5" fmla="*/ 212 h 270"/>
                <a:gd name="T6" fmla="*/ 77 w 270"/>
                <a:gd name="T7" fmla="*/ 212 h 270"/>
                <a:gd name="T8" fmla="*/ 58 w 270"/>
                <a:gd name="T9" fmla="*/ 270 h 270"/>
                <a:gd name="T10" fmla="*/ 0 w 270"/>
                <a:gd name="T11" fmla="*/ 270 h 270"/>
                <a:gd name="T12" fmla="*/ 106 w 270"/>
                <a:gd name="T13" fmla="*/ 0 h 270"/>
                <a:gd name="T14" fmla="*/ 164 w 270"/>
                <a:gd name="T15" fmla="*/ 0 h 270"/>
                <a:gd name="T16" fmla="*/ 270 w 270"/>
                <a:gd name="T17" fmla="*/ 270 h 270"/>
                <a:gd name="T18" fmla="*/ 174 w 270"/>
                <a:gd name="T19" fmla="*/ 164 h 270"/>
                <a:gd name="T20" fmla="*/ 135 w 270"/>
                <a:gd name="T21" fmla="*/ 68 h 270"/>
                <a:gd name="T22" fmla="*/ 97 w 270"/>
                <a:gd name="T23" fmla="*/ 164 h 270"/>
                <a:gd name="T24" fmla="*/ 174 w 270"/>
                <a:gd name="T25" fmla="*/ 16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270">
                  <a:moveTo>
                    <a:pt x="270" y="270"/>
                  </a:moveTo>
                  <a:lnTo>
                    <a:pt x="212" y="270"/>
                  </a:lnTo>
                  <a:lnTo>
                    <a:pt x="193" y="212"/>
                  </a:lnTo>
                  <a:lnTo>
                    <a:pt x="77" y="212"/>
                  </a:lnTo>
                  <a:lnTo>
                    <a:pt x="58" y="270"/>
                  </a:lnTo>
                  <a:lnTo>
                    <a:pt x="0" y="270"/>
                  </a:lnTo>
                  <a:lnTo>
                    <a:pt x="106" y="0"/>
                  </a:lnTo>
                  <a:lnTo>
                    <a:pt x="164" y="0"/>
                  </a:lnTo>
                  <a:lnTo>
                    <a:pt x="270" y="270"/>
                  </a:lnTo>
                  <a:close/>
                  <a:moveTo>
                    <a:pt x="174" y="164"/>
                  </a:moveTo>
                  <a:lnTo>
                    <a:pt x="135" y="68"/>
                  </a:lnTo>
                  <a:lnTo>
                    <a:pt x="97" y="164"/>
                  </a:lnTo>
                  <a:lnTo>
                    <a:pt x="174" y="164"/>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10" name="Freeform 8"/>
            <p:cNvSpPr/>
            <p:nvPr/>
          </p:nvSpPr>
          <p:spPr bwMode="auto">
            <a:xfrm>
              <a:off x="4119563" y="2125663"/>
              <a:ext cx="414337" cy="428625"/>
            </a:xfrm>
            <a:custGeom>
              <a:avLst/>
              <a:gdLst>
                <a:gd name="T0" fmla="*/ 96 w 261"/>
                <a:gd name="T1" fmla="*/ 270 h 270"/>
                <a:gd name="T2" fmla="*/ 0 w 261"/>
                <a:gd name="T3" fmla="*/ 0 h 270"/>
                <a:gd name="T4" fmla="*/ 58 w 261"/>
                <a:gd name="T5" fmla="*/ 0 h 270"/>
                <a:gd name="T6" fmla="*/ 135 w 261"/>
                <a:gd name="T7" fmla="*/ 203 h 270"/>
                <a:gd name="T8" fmla="*/ 203 w 261"/>
                <a:gd name="T9" fmla="*/ 0 h 270"/>
                <a:gd name="T10" fmla="*/ 261 w 261"/>
                <a:gd name="T11" fmla="*/ 0 h 270"/>
                <a:gd name="T12" fmla="*/ 164 w 261"/>
                <a:gd name="T13" fmla="*/ 270 h 270"/>
                <a:gd name="T14" fmla="*/ 96 w 261"/>
                <a:gd name="T15" fmla="*/ 270 h 2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 h="270">
                  <a:moveTo>
                    <a:pt x="96" y="270"/>
                  </a:moveTo>
                  <a:lnTo>
                    <a:pt x="0" y="0"/>
                  </a:lnTo>
                  <a:lnTo>
                    <a:pt x="58" y="0"/>
                  </a:lnTo>
                  <a:lnTo>
                    <a:pt x="135" y="203"/>
                  </a:lnTo>
                  <a:lnTo>
                    <a:pt x="203" y="0"/>
                  </a:lnTo>
                  <a:lnTo>
                    <a:pt x="261" y="0"/>
                  </a:lnTo>
                  <a:lnTo>
                    <a:pt x="164" y="270"/>
                  </a:lnTo>
                  <a:lnTo>
                    <a:pt x="96" y="27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11" name="Rectangle 9"/>
            <p:cNvSpPr>
              <a:spLocks noChangeArrowheads="1"/>
            </p:cNvSpPr>
            <p:nvPr/>
          </p:nvSpPr>
          <p:spPr bwMode="auto">
            <a:xfrm>
              <a:off x="4624388" y="2125663"/>
              <a:ext cx="92075" cy="428625"/>
            </a:xfrm>
            <a:prstGeom prst="rect">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12" name="Freeform 10"/>
            <p:cNvSpPr/>
            <p:nvPr/>
          </p:nvSpPr>
          <p:spPr bwMode="auto">
            <a:xfrm>
              <a:off x="4840288" y="2111375"/>
              <a:ext cx="382587" cy="458788"/>
            </a:xfrm>
            <a:custGeom>
              <a:avLst/>
              <a:gdLst>
                <a:gd name="T0" fmla="*/ 19 w 25"/>
                <a:gd name="T1" fmla="*/ 19 h 30"/>
                <a:gd name="T2" fmla="*/ 25 w 25"/>
                <a:gd name="T3" fmla="*/ 21 h 30"/>
                <a:gd name="T4" fmla="*/ 20 w 25"/>
                <a:gd name="T5" fmla="*/ 28 h 30"/>
                <a:gd name="T6" fmla="*/ 13 w 25"/>
                <a:gd name="T7" fmla="*/ 30 h 30"/>
                <a:gd name="T8" fmla="*/ 4 w 25"/>
                <a:gd name="T9" fmla="*/ 26 h 30"/>
                <a:gd name="T10" fmla="*/ 0 w 25"/>
                <a:gd name="T11" fmla="*/ 15 h 30"/>
                <a:gd name="T12" fmla="*/ 4 w 25"/>
                <a:gd name="T13" fmla="*/ 4 h 30"/>
                <a:gd name="T14" fmla="*/ 13 w 25"/>
                <a:gd name="T15" fmla="*/ 0 h 30"/>
                <a:gd name="T16" fmla="*/ 22 w 25"/>
                <a:gd name="T17" fmla="*/ 4 h 30"/>
                <a:gd name="T18" fmla="*/ 25 w 25"/>
                <a:gd name="T19" fmla="*/ 9 h 30"/>
                <a:gd name="T20" fmla="*/ 19 w 25"/>
                <a:gd name="T21" fmla="*/ 10 h 30"/>
                <a:gd name="T22" fmla="*/ 17 w 25"/>
                <a:gd name="T23" fmla="*/ 7 h 30"/>
                <a:gd name="T24" fmla="*/ 13 w 25"/>
                <a:gd name="T25" fmla="*/ 5 h 30"/>
                <a:gd name="T26" fmla="*/ 8 w 25"/>
                <a:gd name="T27" fmla="*/ 8 h 30"/>
                <a:gd name="T28" fmla="*/ 6 w 25"/>
                <a:gd name="T29" fmla="*/ 15 h 30"/>
                <a:gd name="T30" fmla="*/ 8 w 25"/>
                <a:gd name="T31" fmla="*/ 23 h 30"/>
                <a:gd name="T32" fmla="*/ 13 w 25"/>
                <a:gd name="T33" fmla="*/ 25 h 30"/>
                <a:gd name="T34" fmla="*/ 17 w 25"/>
                <a:gd name="T35" fmla="*/ 24 h 30"/>
                <a:gd name="T36" fmla="*/ 19 w 25"/>
                <a:gd name="T3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30">
                  <a:moveTo>
                    <a:pt x="19" y="19"/>
                  </a:moveTo>
                  <a:cubicBezTo>
                    <a:pt x="25" y="21"/>
                    <a:pt x="25" y="21"/>
                    <a:pt x="25" y="21"/>
                  </a:cubicBezTo>
                  <a:cubicBezTo>
                    <a:pt x="24" y="24"/>
                    <a:pt x="22" y="26"/>
                    <a:pt x="20" y="28"/>
                  </a:cubicBezTo>
                  <a:cubicBezTo>
                    <a:pt x="18" y="29"/>
                    <a:pt x="16" y="30"/>
                    <a:pt x="13" y="30"/>
                  </a:cubicBezTo>
                  <a:cubicBezTo>
                    <a:pt x="9" y="30"/>
                    <a:pt x="6" y="29"/>
                    <a:pt x="4" y="26"/>
                  </a:cubicBezTo>
                  <a:cubicBezTo>
                    <a:pt x="1" y="23"/>
                    <a:pt x="0" y="20"/>
                    <a:pt x="0" y="15"/>
                  </a:cubicBezTo>
                  <a:cubicBezTo>
                    <a:pt x="0" y="11"/>
                    <a:pt x="1" y="7"/>
                    <a:pt x="4" y="4"/>
                  </a:cubicBezTo>
                  <a:cubicBezTo>
                    <a:pt x="6" y="2"/>
                    <a:pt x="9" y="0"/>
                    <a:pt x="13" y="0"/>
                  </a:cubicBezTo>
                  <a:cubicBezTo>
                    <a:pt x="17" y="0"/>
                    <a:pt x="20" y="2"/>
                    <a:pt x="22" y="4"/>
                  </a:cubicBezTo>
                  <a:cubicBezTo>
                    <a:pt x="23" y="5"/>
                    <a:pt x="24" y="7"/>
                    <a:pt x="25" y="9"/>
                  </a:cubicBezTo>
                  <a:cubicBezTo>
                    <a:pt x="19" y="10"/>
                    <a:pt x="19" y="10"/>
                    <a:pt x="19" y="10"/>
                  </a:cubicBezTo>
                  <a:cubicBezTo>
                    <a:pt x="19" y="9"/>
                    <a:pt x="18" y="8"/>
                    <a:pt x="17" y="7"/>
                  </a:cubicBezTo>
                  <a:cubicBezTo>
                    <a:pt x="16" y="6"/>
                    <a:pt x="14" y="5"/>
                    <a:pt x="13" y="5"/>
                  </a:cubicBezTo>
                  <a:cubicBezTo>
                    <a:pt x="11" y="5"/>
                    <a:pt x="9" y="6"/>
                    <a:pt x="8" y="8"/>
                  </a:cubicBezTo>
                  <a:cubicBezTo>
                    <a:pt x="7" y="9"/>
                    <a:pt x="6" y="12"/>
                    <a:pt x="6" y="15"/>
                  </a:cubicBezTo>
                  <a:cubicBezTo>
                    <a:pt x="6" y="19"/>
                    <a:pt x="7" y="21"/>
                    <a:pt x="8" y="23"/>
                  </a:cubicBezTo>
                  <a:cubicBezTo>
                    <a:pt x="9" y="24"/>
                    <a:pt x="11" y="25"/>
                    <a:pt x="13" y="25"/>
                  </a:cubicBezTo>
                  <a:cubicBezTo>
                    <a:pt x="14" y="25"/>
                    <a:pt x="16" y="24"/>
                    <a:pt x="17" y="24"/>
                  </a:cubicBezTo>
                  <a:cubicBezTo>
                    <a:pt x="18" y="23"/>
                    <a:pt x="19" y="21"/>
                    <a:pt x="19" y="19"/>
                  </a:cubicBezTo>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grpSp>
      <p:sp>
        <p:nvSpPr>
          <p:cNvPr id="2" name="标题 1"/>
          <p:cNvSpPr>
            <a:spLocks noGrp="1"/>
          </p:cNvSpPr>
          <p:nvPr>
            <p:ph type="ctrTitle"/>
          </p:nvPr>
        </p:nvSpPr>
        <p:spPr>
          <a:xfrm>
            <a:off x="1524000" y="2596055"/>
            <a:ext cx="9144000" cy="913907"/>
          </a:xfrm>
        </p:spPr>
        <p:txBody>
          <a:bodyPr>
            <a:noAutofit/>
          </a:bodyPr>
          <a:lstStyle>
            <a:lvl1pPr algn="ctr">
              <a:defRPr sz="5400" b="1">
                <a:solidFill>
                  <a:schemeClr val="bg1"/>
                </a:solidFill>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1524000" y="3867808"/>
            <a:ext cx="9144000" cy="662151"/>
          </a:xfrm>
        </p:spPr>
        <p:txBody>
          <a:bodyPr anchor="ctr">
            <a:noAutofit/>
          </a:bodyPr>
          <a:lstStyle>
            <a:lvl1pPr marL="0" indent="0" algn="ctr">
              <a:buNone/>
              <a:defRPr sz="3200">
                <a:solidFill>
                  <a:schemeClr val="bg1"/>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红-内页版式1">
    <p:spTree>
      <p:nvGrpSpPr>
        <p:cNvPr id="1" name=""/>
        <p:cNvGrpSpPr/>
        <p:nvPr/>
      </p:nvGrpSpPr>
      <p:grpSpPr>
        <a:xfrm>
          <a:off x="0" y="0"/>
          <a:ext cx="0" cy="0"/>
          <a:chOff x="0" y="0"/>
          <a:chExt cx="0" cy="0"/>
        </a:xfrm>
      </p:grpSpPr>
      <p:sp>
        <p:nvSpPr>
          <p:cNvPr id="3" name="矩形 2"/>
          <p:cNvSpPr/>
          <p:nvPr/>
        </p:nvSpPr>
        <p:spPr>
          <a:xfrm flipV="1">
            <a:off x="0" y="822325"/>
            <a:ext cx="12192000" cy="603567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3"/>
          <p:cNvCxnSpPr/>
          <p:nvPr/>
        </p:nvCxnSpPr>
        <p:spPr>
          <a:xfrm>
            <a:off x="0" y="822325"/>
            <a:ext cx="12192000"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1337719" y="161886"/>
            <a:ext cx="561673" cy="561471"/>
            <a:chOff x="2036763" y="-752475"/>
            <a:chExt cx="4411662" cy="4410075"/>
          </a:xfrm>
          <a:solidFill>
            <a:srgbClr val="C00000"/>
          </a:solidFill>
        </p:grpSpPr>
        <p:sp>
          <p:nvSpPr>
            <p:cNvPr id="6" name="Freeform 5"/>
            <p:cNvSpPr/>
            <p:nvPr/>
          </p:nvSpPr>
          <p:spPr bwMode="auto">
            <a:xfrm>
              <a:off x="3675063" y="88900"/>
              <a:ext cx="2022475" cy="1638300"/>
            </a:xfrm>
            <a:custGeom>
              <a:avLst/>
              <a:gdLst>
                <a:gd name="T0" fmla="*/ 830 w 1274"/>
                <a:gd name="T1" fmla="*/ 396 h 1032"/>
                <a:gd name="T2" fmla="*/ 396 w 1274"/>
                <a:gd name="T3" fmla="*/ 598 h 1032"/>
                <a:gd name="T4" fmla="*/ 0 w 1274"/>
                <a:gd name="T5" fmla="*/ 1032 h 1032"/>
                <a:gd name="T6" fmla="*/ 444 w 1274"/>
                <a:gd name="T7" fmla="*/ 1032 h 1032"/>
                <a:gd name="T8" fmla="*/ 1274 w 1274"/>
                <a:gd name="T9" fmla="*/ 0 h 1032"/>
                <a:gd name="T10" fmla="*/ 830 w 1274"/>
                <a:gd name="T11" fmla="*/ 396 h 1032"/>
              </a:gdLst>
              <a:ahLst/>
              <a:cxnLst>
                <a:cxn ang="0">
                  <a:pos x="T0" y="T1"/>
                </a:cxn>
                <a:cxn ang="0">
                  <a:pos x="T2" y="T3"/>
                </a:cxn>
                <a:cxn ang="0">
                  <a:pos x="T4" y="T5"/>
                </a:cxn>
                <a:cxn ang="0">
                  <a:pos x="T6" y="T7"/>
                </a:cxn>
                <a:cxn ang="0">
                  <a:pos x="T8" y="T9"/>
                </a:cxn>
                <a:cxn ang="0">
                  <a:pos x="T10" y="T11"/>
                </a:cxn>
              </a:cxnLst>
              <a:rect l="0" t="0" r="r" b="b"/>
              <a:pathLst>
                <a:path w="1274" h="1032">
                  <a:moveTo>
                    <a:pt x="830" y="396"/>
                  </a:moveTo>
                  <a:lnTo>
                    <a:pt x="396" y="598"/>
                  </a:lnTo>
                  <a:lnTo>
                    <a:pt x="0" y="1032"/>
                  </a:lnTo>
                  <a:lnTo>
                    <a:pt x="444" y="1032"/>
                  </a:lnTo>
                  <a:lnTo>
                    <a:pt x="1274" y="0"/>
                  </a:lnTo>
                  <a:lnTo>
                    <a:pt x="830" y="39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7" name="Freeform 6"/>
            <p:cNvSpPr>
              <a:spLocks noEditPoints="1"/>
            </p:cNvSpPr>
            <p:nvPr/>
          </p:nvSpPr>
          <p:spPr bwMode="auto">
            <a:xfrm>
              <a:off x="2036763" y="-752475"/>
              <a:ext cx="4411662" cy="4410075"/>
            </a:xfrm>
            <a:custGeom>
              <a:avLst/>
              <a:gdLst>
                <a:gd name="T0" fmla="*/ 288 w 288"/>
                <a:gd name="T1" fmla="*/ 0 h 288"/>
                <a:gd name="T2" fmla="*/ 225 w 288"/>
                <a:gd name="T3" fmla="*/ 46 h 288"/>
                <a:gd name="T4" fmla="*/ 137 w 288"/>
                <a:gd name="T5" fmla="*/ 15 h 288"/>
                <a:gd name="T6" fmla="*/ 0 w 288"/>
                <a:gd name="T7" fmla="*/ 152 h 288"/>
                <a:gd name="T8" fmla="*/ 137 w 288"/>
                <a:gd name="T9" fmla="*/ 288 h 288"/>
                <a:gd name="T10" fmla="*/ 274 w 288"/>
                <a:gd name="T11" fmla="*/ 152 h 288"/>
                <a:gd name="T12" fmla="*/ 255 w 288"/>
                <a:gd name="T13" fmla="*/ 83 h 288"/>
                <a:gd name="T14" fmla="*/ 288 w 288"/>
                <a:gd name="T15" fmla="*/ 0 h 288"/>
                <a:gd name="T16" fmla="*/ 156 w 288"/>
                <a:gd name="T17" fmla="*/ 29 h 288"/>
                <a:gd name="T18" fmla="*/ 220 w 288"/>
                <a:gd name="T19" fmla="*/ 49 h 288"/>
                <a:gd name="T20" fmla="*/ 48 w 288"/>
                <a:gd name="T21" fmla="*/ 127 h 288"/>
                <a:gd name="T22" fmla="*/ 156 w 288"/>
                <a:gd name="T23" fmla="*/ 29 h 288"/>
                <a:gd name="T24" fmla="*/ 265 w 288"/>
                <a:gd name="T25" fmla="*/ 138 h 288"/>
                <a:gd name="T26" fmla="*/ 156 w 288"/>
                <a:gd name="T27" fmla="*/ 246 h 288"/>
                <a:gd name="T28" fmla="*/ 48 w 288"/>
                <a:gd name="T29" fmla="*/ 138 h 288"/>
                <a:gd name="T30" fmla="*/ 48 w 288"/>
                <a:gd name="T31" fmla="*/ 127 h 288"/>
                <a:gd name="T32" fmla="*/ 117 w 288"/>
                <a:gd name="T33" fmla="*/ 146 h 288"/>
                <a:gd name="T34" fmla="*/ 146 w 288"/>
                <a:gd name="T35" fmla="*/ 115 h 288"/>
                <a:gd name="T36" fmla="*/ 146 w 288"/>
                <a:gd name="T37" fmla="*/ 115 h 288"/>
                <a:gd name="T38" fmla="*/ 147 w 288"/>
                <a:gd name="T39" fmla="*/ 115 h 288"/>
                <a:gd name="T40" fmla="*/ 191 w 288"/>
                <a:gd name="T41" fmla="*/ 93 h 288"/>
                <a:gd name="T42" fmla="*/ 237 w 288"/>
                <a:gd name="T43" fmla="*/ 53 h 288"/>
                <a:gd name="T44" fmla="*/ 261 w 288"/>
                <a:gd name="T45" fmla="*/ 32 h 288"/>
                <a:gd name="T46" fmla="*/ 163 w 288"/>
                <a:gd name="T47" fmla="*/ 155 h 288"/>
                <a:gd name="T48" fmla="*/ 239 w 288"/>
                <a:gd name="T49" fmla="*/ 176 h 288"/>
                <a:gd name="T50" fmla="*/ 253 w 288"/>
                <a:gd name="T51" fmla="*/ 89 h 288"/>
                <a:gd name="T52" fmla="*/ 265 w 288"/>
                <a:gd name="T53" fmla="*/ 13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88">
                  <a:moveTo>
                    <a:pt x="288" y="0"/>
                  </a:moveTo>
                  <a:cubicBezTo>
                    <a:pt x="288" y="0"/>
                    <a:pt x="266" y="20"/>
                    <a:pt x="225" y="46"/>
                  </a:cubicBezTo>
                  <a:cubicBezTo>
                    <a:pt x="201" y="27"/>
                    <a:pt x="170" y="15"/>
                    <a:pt x="137" y="15"/>
                  </a:cubicBezTo>
                  <a:cubicBezTo>
                    <a:pt x="61" y="15"/>
                    <a:pt x="0" y="76"/>
                    <a:pt x="0" y="152"/>
                  </a:cubicBezTo>
                  <a:cubicBezTo>
                    <a:pt x="0" y="227"/>
                    <a:pt x="61" y="288"/>
                    <a:pt x="137" y="288"/>
                  </a:cubicBezTo>
                  <a:cubicBezTo>
                    <a:pt x="213" y="288"/>
                    <a:pt x="274" y="227"/>
                    <a:pt x="274" y="152"/>
                  </a:cubicBezTo>
                  <a:cubicBezTo>
                    <a:pt x="274" y="126"/>
                    <a:pt x="267" y="103"/>
                    <a:pt x="255" y="83"/>
                  </a:cubicBezTo>
                  <a:cubicBezTo>
                    <a:pt x="262" y="57"/>
                    <a:pt x="273" y="28"/>
                    <a:pt x="288" y="0"/>
                  </a:cubicBezTo>
                  <a:moveTo>
                    <a:pt x="156" y="29"/>
                  </a:moveTo>
                  <a:cubicBezTo>
                    <a:pt x="180" y="29"/>
                    <a:pt x="202" y="36"/>
                    <a:pt x="220" y="49"/>
                  </a:cubicBezTo>
                  <a:cubicBezTo>
                    <a:pt x="179" y="74"/>
                    <a:pt x="122" y="104"/>
                    <a:pt x="48" y="127"/>
                  </a:cubicBezTo>
                  <a:cubicBezTo>
                    <a:pt x="53" y="72"/>
                    <a:pt x="100" y="29"/>
                    <a:pt x="156" y="29"/>
                  </a:cubicBezTo>
                  <a:moveTo>
                    <a:pt x="265" y="138"/>
                  </a:moveTo>
                  <a:cubicBezTo>
                    <a:pt x="265" y="198"/>
                    <a:pt x="216" y="246"/>
                    <a:pt x="156" y="246"/>
                  </a:cubicBezTo>
                  <a:cubicBezTo>
                    <a:pt x="96" y="246"/>
                    <a:pt x="48" y="198"/>
                    <a:pt x="48" y="138"/>
                  </a:cubicBezTo>
                  <a:cubicBezTo>
                    <a:pt x="48" y="134"/>
                    <a:pt x="48" y="131"/>
                    <a:pt x="48" y="127"/>
                  </a:cubicBezTo>
                  <a:cubicBezTo>
                    <a:pt x="117" y="146"/>
                    <a:pt x="117" y="146"/>
                    <a:pt x="117" y="146"/>
                  </a:cubicBezTo>
                  <a:cubicBezTo>
                    <a:pt x="146" y="115"/>
                    <a:pt x="146" y="115"/>
                    <a:pt x="146" y="115"/>
                  </a:cubicBezTo>
                  <a:cubicBezTo>
                    <a:pt x="146" y="115"/>
                    <a:pt x="146" y="115"/>
                    <a:pt x="146" y="115"/>
                  </a:cubicBezTo>
                  <a:cubicBezTo>
                    <a:pt x="147" y="115"/>
                    <a:pt x="147" y="115"/>
                    <a:pt x="147" y="115"/>
                  </a:cubicBezTo>
                  <a:cubicBezTo>
                    <a:pt x="191" y="93"/>
                    <a:pt x="191" y="93"/>
                    <a:pt x="191" y="93"/>
                  </a:cubicBezTo>
                  <a:cubicBezTo>
                    <a:pt x="237" y="53"/>
                    <a:pt x="237" y="53"/>
                    <a:pt x="237" y="53"/>
                  </a:cubicBezTo>
                  <a:cubicBezTo>
                    <a:pt x="261" y="32"/>
                    <a:pt x="261" y="32"/>
                    <a:pt x="261" y="32"/>
                  </a:cubicBezTo>
                  <a:cubicBezTo>
                    <a:pt x="163" y="155"/>
                    <a:pt x="163" y="155"/>
                    <a:pt x="163" y="155"/>
                  </a:cubicBezTo>
                  <a:cubicBezTo>
                    <a:pt x="239" y="176"/>
                    <a:pt x="239" y="176"/>
                    <a:pt x="239" y="176"/>
                  </a:cubicBezTo>
                  <a:cubicBezTo>
                    <a:pt x="240" y="164"/>
                    <a:pt x="242" y="131"/>
                    <a:pt x="253" y="89"/>
                  </a:cubicBezTo>
                  <a:cubicBezTo>
                    <a:pt x="261" y="103"/>
                    <a:pt x="265" y="120"/>
                    <a:pt x="265" y="138"/>
                  </a:cubicBezTo>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8" name="Freeform 7"/>
            <p:cNvSpPr>
              <a:spLocks noEditPoints="1"/>
            </p:cNvSpPr>
            <p:nvPr/>
          </p:nvSpPr>
          <p:spPr bwMode="auto">
            <a:xfrm>
              <a:off x="3675063" y="2125663"/>
              <a:ext cx="428625" cy="428625"/>
            </a:xfrm>
            <a:custGeom>
              <a:avLst/>
              <a:gdLst>
                <a:gd name="T0" fmla="*/ 270 w 270"/>
                <a:gd name="T1" fmla="*/ 270 h 270"/>
                <a:gd name="T2" fmla="*/ 212 w 270"/>
                <a:gd name="T3" fmla="*/ 270 h 270"/>
                <a:gd name="T4" fmla="*/ 193 w 270"/>
                <a:gd name="T5" fmla="*/ 212 h 270"/>
                <a:gd name="T6" fmla="*/ 77 w 270"/>
                <a:gd name="T7" fmla="*/ 212 h 270"/>
                <a:gd name="T8" fmla="*/ 58 w 270"/>
                <a:gd name="T9" fmla="*/ 270 h 270"/>
                <a:gd name="T10" fmla="*/ 0 w 270"/>
                <a:gd name="T11" fmla="*/ 270 h 270"/>
                <a:gd name="T12" fmla="*/ 106 w 270"/>
                <a:gd name="T13" fmla="*/ 0 h 270"/>
                <a:gd name="T14" fmla="*/ 164 w 270"/>
                <a:gd name="T15" fmla="*/ 0 h 270"/>
                <a:gd name="T16" fmla="*/ 270 w 270"/>
                <a:gd name="T17" fmla="*/ 270 h 270"/>
                <a:gd name="T18" fmla="*/ 174 w 270"/>
                <a:gd name="T19" fmla="*/ 164 h 270"/>
                <a:gd name="T20" fmla="*/ 135 w 270"/>
                <a:gd name="T21" fmla="*/ 68 h 270"/>
                <a:gd name="T22" fmla="*/ 97 w 270"/>
                <a:gd name="T23" fmla="*/ 164 h 270"/>
                <a:gd name="T24" fmla="*/ 174 w 270"/>
                <a:gd name="T25" fmla="*/ 16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270">
                  <a:moveTo>
                    <a:pt x="270" y="270"/>
                  </a:moveTo>
                  <a:lnTo>
                    <a:pt x="212" y="270"/>
                  </a:lnTo>
                  <a:lnTo>
                    <a:pt x="193" y="212"/>
                  </a:lnTo>
                  <a:lnTo>
                    <a:pt x="77" y="212"/>
                  </a:lnTo>
                  <a:lnTo>
                    <a:pt x="58" y="270"/>
                  </a:lnTo>
                  <a:lnTo>
                    <a:pt x="0" y="270"/>
                  </a:lnTo>
                  <a:lnTo>
                    <a:pt x="106" y="0"/>
                  </a:lnTo>
                  <a:lnTo>
                    <a:pt x="164" y="0"/>
                  </a:lnTo>
                  <a:lnTo>
                    <a:pt x="270" y="270"/>
                  </a:lnTo>
                  <a:close/>
                  <a:moveTo>
                    <a:pt x="174" y="164"/>
                  </a:moveTo>
                  <a:lnTo>
                    <a:pt x="135" y="68"/>
                  </a:lnTo>
                  <a:lnTo>
                    <a:pt x="97" y="164"/>
                  </a:lnTo>
                  <a:lnTo>
                    <a:pt x="174" y="164"/>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9" name="Freeform 8"/>
            <p:cNvSpPr/>
            <p:nvPr/>
          </p:nvSpPr>
          <p:spPr bwMode="auto">
            <a:xfrm>
              <a:off x="4119563" y="2125663"/>
              <a:ext cx="414337" cy="428625"/>
            </a:xfrm>
            <a:custGeom>
              <a:avLst/>
              <a:gdLst>
                <a:gd name="T0" fmla="*/ 96 w 261"/>
                <a:gd name="T1" fmla="*/ 270 h 270"/>
                <a:gd name="T2" fmla="*/ 0 w 261"/>
                <a:gd name="T3" fmla="*/ 0 h 270"/>
                <a:gd name="T4" fmla="*/ 58 w 261"/>
                <a:gd name="T5" fmla="*/ 0 h 270"/>
                <a:gd name="T6" fmla="*/ 135 w 261"/>
                <a:gd name="T7" fmla="*/ 203 h 270"/>
                <a:gd name="T8" fmla="*/ 203 w 261"/>
                <a:gd name="T9" fmla="*/ 0 h 270"/>
                <a:gd name="T10" fmla="*/ 261 w 261"/>
                <a:gd name="T11" fmla="*/ 0 h 270"/>
                <a:gd name="T12" fmla="*/ 164 w 261"/>
                <a:gd name="T13" fmla="*/ 270 h 270"/>
                <a:gd name="T14" fmla="*/ 96 w 261"/>
                <a:gd name="T15" fmla="*/ 270 h 2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 h="270">
                  <a:moveTo>
                    <a:pt x="96" y="270"/>
                  </a:moveTo>
                  <a:lnTo>
                    <a:pt x="0" y="0"/>
                  </a:lnTo>
                  <a:lnTo>
                    <a:pt x="58" y="0"/>
                  </a:lnTo>
                  <a:lnTo>
                    <a:pt x="135" y="203"/>
                  </a:lnTo>
                  <a:lnTo>
                    <a:pt x="203" y="0"/>
                  </a:lnTo>
                  <a:lnTo>
                    <a:pt x="261" y="0"/>
                  </a:lnTo>
                  <a:lnTo>
                    <a:pt x="164" y="270"/>
                  </a:lnTo>
                  <a:lnTo>
                    <a:pt x="96" y="27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10" name="Rectangle 9"/>
            <p:cNvSpPr>
              <a:spLocks noChangeArrowheads="1"/>
            </p:cNvSpPr>
            <p:nvPr/>
          </p:nvSpPr>
          <p:spPr bwMode="auto">
            <a:xfrm>
              <a:off x="4624388" y="2125663"/>
              <a:ext cx="92075" cy="428625"/>
            </a:xfrm>
            <a:prstGeom prst="rect">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11" name="Freeform 10"/>
            <p:cNvSpPr/>
            <p:nvPr/>
          </p:nvSpPr>
          <p:spPr bwMode="auto">
            <a:xfrm>
              <a:off x="4840288" y="2111375"/>
              <a:ext cx="382587" cy="458788"/>
            </a:xfrm>
            <a:custGeom>
              <a:avLst/>
              <a:gdLst>
                <a:gd name="T0" fmla="*/ 19 w 25"/>
                <a:gd name="T1" fmla="*/ 19 h 30"/>
                <a:gd name="T2" fmla="*/ 25 w 25"/>
                <a:gd name="T3" fmla="*/ 21 h 30"/>
                <a:gd name="T4" fmla="*/ 20 w 25"/>
                <a:gd name="T5" fmla="*/ 28 h 30"/>
                <a:gd name="T6" fmla="*/ 13 w 25"/>
                <a:gd name="T7" fmla="*/ 30 h 30"/>
                <a:gd name="T8" fmla="*/ 4 w 25"/>
                <a:gd name="T9" fmla="*/ 26 h 30"/>
                <a:gd name="T10" fmla="*/ 0 w 25"/>
                <a:gd name="T11" fmla="*/ 15 h 30"/>
                <a:gd name="T12" fmla="*/ 4 w 25"/>
                <a:gd name="T13" fmla="*/ 4 h 30"/>
                <a:gd name="T14" fmla="*/ 13 w 25"/>
                <a:gd name="T15" fmla="*/ 0 h 30"/>
                <a:gd name="T16" fmla="*/ 22 w 25"/>
                <a:gd name="T17" fmla="*/ 4 h 30"/>
                <a:gd name="T18" fmla="*/ 25 w 25"/>
                <a:gd name="T19" fmla="*/ 9 h 30"/>
                <a:gd name="T20" fmla="*/ 19 w 25"/>
                <a:gd name="T21" fmla="*/ 10 h 30"/>
                <a:gd name="T22" fmla="*/ 17 w 25"/>
                <a:gd name="T23" fmla="*/ 7 h 30"/>
                <a:gd name="T24" fmla="*/ 13 w 25"/>
                <a:gd name="T25" fmla="*/ 5 h 30"/>
                <a:gd name="T26" fmla="*/ 8 w 25"/>
                <a:gd name="T27" fmla="*/ 8 h 30"/>
                <a:gd name="T28" fmla="*/ 6 w 25"/>
                <a:gd name="T29" fmla="*/ 15 h 30"/>
                <a:gd name="T30" fmla="*/ 8 w 25"/>
                <a:gd name="T31" fmla="*/ 23 h 30"/>
                <a:gd name="T32" fmla="*/ 13 w 25"/>
                <a:gd name="T33" fmla="*/ 25 h 30"/>
                <a:gd name="T34" fmla="*/ 17 w 25"/>
                <a:gd name="T35" fmla="*/ 24 h 30"/>
                <a:gd name="T36" fmla="*/ 19 w 25"/>
                <a:gd name="T3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30">
                  <a:moveTo>
                    <a:pt x="19" y="19"/>
                  </a:moveTo>
                  <a:cubicBezTo>
                    <a:pt x="25" y="21"/>
                    <a:pt x="25" y="21"/>
                    <a:pt x="25" y="21"/>
                  </a:cubicBezTo>
                  <a:cubicBezTo>
                    <a:pt x="24" y="24"/>
                    <a:pt x="22" y="26"/>
                    <a:pt x="20" y="28"/>
                  </a:cubicBezTo>
                  <a:cubicBezTo>
                    <a:pt x="18" y="29"/>
                    <a:pt x="16" y="30"/>
                    <a:pt x="13" y="30"/>
                  </a:cubicBezTo>
                  <a:cubicBezTo>
                    <a:pt x="9" y="30"/>
                    <a:pt x="6" y="29"/>
                    <a:pt x="4" y="26"/>
                  </a:cubicBezTo>
                  <a:cubicBezTo>
                    <a:pt x="1" y="23"/>
                    <a:pt x="0" y="20"/>
                    <a:pt x="0" y="15"/>
                  </a:cubicBezTo>
                  <a:cubicBezTo>
                    <a:pt x="0" y="11"/>
                    <a:pt x="1" y="7"/>
                    <a:pt x="4" y="4"/>
                  </a:cubicBezTo>
                  <a:cubicBezTo>
                    <a:pt x="6" y="2"/>
                    <a:pt x="9" y="0"/>
                    <a:pt x="13" y="0"/>
                  </a:cubicBezTo>
                  <a:cubicBezTo>
                    <a:pt x="17" y="0"/>
                    <a:pt x="20" y="2"/>
                    <a:pt x="22" y="4"/>
                  </a:cubicBezTo>
                  <a:cubicBezTo>
                    <a:pt x="23" y="5"/>
                    <a:pt x="24" y="7"/>
                    <a:pt x="25" y="9"/>
                  </a:cubicBezTo>
                  <a:cubicBezTo>
                    <a:pt x="19" y="10"/>
                    <a:pt x="19" y="10"/>
                    <a:pt x="19" y="10"/>
                  </a:cubicBezTo>
                  <a:cubicBezTo>
                    <a:pt x="19" y="9"/>
                    <a:pt x="18" y="8"/>
                    <a:pt x="17" y="7"/>
                  </a:cubicBezTo>
                  <a:cubicBezTo>
                    <a:pt x="16" y="6"/>
                    <a:pt x="14" y="5"/>
                    <a:pt x="13" y="5"/>
                  </a:cubicBezTo>
                  <a:cubicBezTo>
                    <a:pt x="11" y="5"/>
                    <a:pt x="9" y="6"/>
                    <a:pt x="8" y="8"/>
                  </a:cubicBezTo>
                  <a:cubicBezTo>
                    <a:pt x="7" y="9"/>
                    <a:pt x="6" y="12"/>
                    <a:pt x="6" y="15"/>
                  </a:cubicBezTo>
                  <a:cubicBezTo>
                    <a:pt x="6" y="19"/>
                    <a:pt x="7" y="21"/>
                    <a:pt x="8" y="23"/>
                  </a:cubicBezTo>
                  <a:cubicBezTo>
                    <a:pt x="9" y="24"/>
                    <a:pt x="11" y="25"/>
                    <a:pt x="13" y="25"/>
                  </a:cubicBezTo>
                  <a:cubicBezTo>
                    <a:pt x="14" y="25"/>
                    <a:pt x="16" y="24"/>
                    <a:pt x="17" y="24"/>
                  </a:cubicBezTo>
                  <a:cubicBezTo>
                    <a:pt x="18" y="23"/>
                    <a:pt x="19" y="21"/>
                    <a:pt x="19" y="19"/>
                  </a:cubicBezTo>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gr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12" name="日期占位符 3"/>
          <p:cNvSpPr>
            <a:spLocks noGrp="1"/>
          </p:cNvSpPr>
          <p:nvPr>
            <p:ph type="dt" sz="half" idx="10"/>
          </p:nvPr>
        </p:nvSpPr>
        <p:spPr/>
        <p:txBody>
          <a:bodyPr/>
          <a:lstStyle>
            <a:lvl1pPr>
              <a:defRPr/>
            </a:lvl1pPr>
          </a:lstStyle>
          <a:p>
            <a:pPr>
              <a:defRPr/>
            </a:pPr>
            <a:fld id="{51F84C2D-04FB-4632-94FC-15FDB23D3851}" type="datetimeFigureOut">
              <a:rPr lang="zh-CN" altLang="en-US"/>
              <a:pPr>
                <a:defRPr/>
              </a:pPr>
              <a:t>2025.02.18</a:t>
            </a:fld>
            <a:endParaRPr lang="zh-CN" altLang="en-US"/>
          </a:p>
        </p:txBody>
      </p:sp>
      <p:sp>
        <p:nvSpPr>
          <p:cNvPr id="13" name="页脚占位符 4"/>
          <p:cNvSpPr>
            <a:spLocks noGrp="1"/>
          </p:cNvSpPr>
          <p:nvPr>
            <p:ph type="ftr" sz="quarter" idx="11"/>
          </p:nvPr>
        </p:nvSpPr>
        <p:spPr/>
        <p:txBody>
          <a:bodyPr/>
          <a:lstStyle>
            <a:lvl1pPr>
              <a:defRPr/>
            </a:lvl1pPr>
          </a:lstStyle>
          <a:p>
            <a:pPr>
              <a:defRPr/>
            </a:pPr>
            <a:endParaRPr lang="zh-CN" altLang="en-US"/>
          </a:p>
        </p:txBody>
      </p:sp>
      <p:sp>
        <p:nvSpPr>
          <p:cNvPr id="14" name="灯片编号占位符 5"/>
          <p:cNvSpPr>
            <a:spLocks noGrp="1"/>
          </p:cNvSpPr>
          <p:nvPr>
            <p:ph type="sldNum" sz="quarter" idx="12"/>
          </p:nvPr>
        </p:nvSpPr>
        <p:spPr/>
        <p:txBody>
          <a:bodyPr/>
          <a:lstStyle>
            <a:lvl1pPr>
              <a:defRPr/>
            </a:lvl1pPr>
          </a:lstStyle>
          <a:p>
            <a:pPr>
              <a:defRPr/>
            </a:pPr>
            <a:fld id="{19E4339F-74CB-49C3-9DC8-FBF2D55C8B4E}"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红-内页版式2">
    <p:spTree>
      <p:nvGrpSpPr>
        <p:cNvPr id="1" name=""/>
        <p:cNvGrpSpPr/>
        <p:nvPr/>
      </p:nvGrpSpPr>
      <p:grpSpPr>
        <a:xfrm>
          <a:off x="0" y="0"/>
          <a:ext cx="0" cy="0"/>
          <a:chOff x="0" y="0"/>
          <a:chExt cx="0" cy="0"/>
        </a:xfrm>
      </p:grpSpPr>
      <p:sp>
        <p:nvSpPr>
          <p:cNvPr id="3" name="矩形 2"/>
          <p:cNvSpPr/>
          <p:nvPr/>
        </p:nvSpPr>
        <p:spPr>
          <a:xfrm>
            <a:off x="0" y="0"/>
            <a:ext cx="12192000" cy="809625"/>
          </a:xfrm>
          <a:prstGeom prst="rect">
            <a:avLst/>
          </a:prstGeom>
          <a:gradFill flip="none" rotWithShape="1">
            <a:gsLst>
              <a:gs pos="0">
                <a:srgbClr val="C00000">
                  <a:lumMod val="48000"/>
                </a:srgbClr>
              </a:gs>
              <a:gs pos="100000">
                <a:srgbClr val="BD2B03"/>
              </a:gs>
              <a:gs pos="51000">
                <a:srgbClr val="C0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3"/>
          <p:cNvCxnSpPr/>
          <p:nvPr/>
        </p:nvCxnSpPr>
        <p:spPr>
          <a:xfrm>
            <a:off x="0" y="755650"/>
            <a:ext cx="10439400" cy="0"/>
          </a:xfrm>
          <a:prstGeom prst="line">
            <a:avLst/>
          </a:prstGeom>
          <a:ln>
            <a:gradFill flip="none" rotWithShape="1">
              <a:gsLst>
                <a:gs pos="76000">
                  <a:schemeClr val="accent1">
                    <a:lumMod val="5000"/>
                    <a:lumOff val="9500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5" name="组合 24"/>
          <p:cNvGrpSpPr/>
          <p:nvPr/>
        </p:nvGrpSpPr>
        <p:grpSpPr>
          <a:xfrm>
            <a:off x="11337719" y="161886"/>
            <a:ext cx="561673" cy="561471"/>
            <a:chOff x="2036763" y="-752475"/>
            <a:chExt cx="4411662" cy="4410075"/>
          </a:xfrm>
          <a:solidFill>
            <a:schemeClr val="bg1"/>
          </a:solidFill>
        </p:grpSpPr>
        <p:sp>
          <p:nvSpPr>
            <p:cNvPr id="6" name="Freeform 5"/>
            <p:cNvSpPr/>
            <p:nvPr/>
          </p:nvSpPr>
          <p:spPr bwMode="auto">
            <a:xfrm>
              <a:off x="3675063" y="88900"/>
              <a:ext cx="2022475" cy="1638300"/>
            </a:xfrm>
            <a:custGeom>
              <a:avLst/>
              <a:gdLst>
                <a:gd name="T0" fmla="*/ 830 w 1274"/>
                <a:gd name="T1" fmla="*/ 396 h 1032"/>
                <a:gd name="T2" fmla="*/ 396 w 1274"/>
                <a:gd name="T3" fmla="*/ 598 h 1032"/>
                <a:gd name="T4" fmla="*/ 0 w 1274"/>
                <a:gd name="T5" fmla="*/ 1032 h 1032"/>
                <a:gd name="T6" fmla="*/ 444 w 1274"/>
                <a:gd name="T7" fmla="*/ 1032 h 1032"/>
                <a:gd name="T8" fmla="*/ 1274 w 1274"/>
                <a:gd name="T9" fmla="*/ 0 h 1032"/>
                <a:gd name="T10" fmla="*/ 830 w 1274"/>
                <a:gd name="T11" fmla="*/ 396 h 1032"/>
              </a:gdLst>
              <a:ahLst/>
              <a:cxnLst>
                <a:cxn ang="0">
                  <a:pos x="T0" y="T1"/>
                </a:cxn>
                <a:cxn ang="0">
                  <a:pos x="T2" y="T3"/>
                </a:cxn>
                <a:cxn ang="0">
                  <a:pos x="T4" y="T5"/>
                </a:cxn>
                <a:cxn ang="0">
                  <a:pos x="T6" y="T7"/>
                </a:cxn>
                <a:cxn ang="0">
                  <a:pos x="T8" y="T9"/>
                </a:cxn>
                <a:cxn ang="0">
                  <a:pos x="T10" y="T11"/>
                </a:cxn>
              </a:cxnLst>
              <a:rect l="0" t="0" r="r" b="b"/>
              <a:pathLst>
                <a:path w="1274" h="1032">
                  <a:moveTo>
                    <a:pt x="830" y="396"/>
                  </a:moveTo>
                  <a:lnTo>
                    <a:pt x="396" y="598"/>
                  </a:lnTo>
                  <a:lnTo>
                    <a:pt x="0" y="1032"/>
                  </a:lnTo>
                  <a:lnTo>
                    <a:pt x="444" y="1032"/>
                  </a:lnTo>
                  <a:lnTo>
                    <a:pt x="1274" y="0"/>
                  </a:lnTo>
                  <a:lnTo>
                    <a:pt x="830" y="39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7" name="Freeform 6"/>
            <p:cNvSpPr>
              <a:spLocks noEditPoints="1"/>
            </p:cNvSpPr>
            <p:nvPr/>
          </p:nvSpPr>
          <p:spPr bwMode="auto">
            <a:xfrm>
              <a:off x="2036763" y="-752475"/>
              <a:ext cx="4411662" cy="4410075"/>
            </a:xfrm>
            <a:custGeom>
              <a:avLst/>
              <a:gdLst>
                <a:gd name="T0" fmla="*/ 288 w 288"/>
                <a:gd name="T1" fmla="*/ 0 h 288"/>
                <a:gd name="T2" fmla="*/ 225 w 288"/>
                <a:gd name="T3" fmla="*/ 46 h 288"/>
                <a:gd name="T4" fmla="*/ 137 w 288"/>
                <a:gd name="T5" fmla="*/ 15 h 288"/>
                <a:gd name="T6" fmla="*/ 0 w 288"/>
                <a:gd name="T7" fmla="*/ 152 h 288"/>
                <a:gd name="T8" fmla="*/ 137 w 288"/>
                <a:gd name="T9" fmla="*/ 288 h 288"/>
                <a:gd name="T10" fmla="*/ 274 w 288"/>
                <a:gd name="T11" fmla="*/ 152 h 288"/>
                <a:gd name="T12" fmla="*/ 255 w 288"/>
                <a:gd name="T13" fmla="*/ 83 h 288"/>
                <a:gd name="T14" fmla="*/ 288 w 288"/>
                <a:gd name="T15" fmla="*/ 0 h 288"/>
                <a:gd name="T16" fmla="*/ 156 w 288"/>
                <a:gd name="T17" fmla="*/ 29 h 288"/>
                <a:gd name="T18" fmla="*/ 220 w 288"/>
                <a:gd name="T19" fmla="*/ 49 h 288"/>
                <a:gd name="T20" fmla="*/ 48 w 288"/>
                <a:gd name="T21" fmla="*/ 127 h 288"/>
                <a:gd name="T22" fmla="*/ 156 w 288"/>
                <a:gd name="T23" fmla="*/ 29 h 288"/>
                <a:gd name="T24" fmla="*/ 265 w 288"/>
                <a:gd name="T25" fmla="*/ 138 h 288"/>
                <a:gd name="T26" fmla="*/ 156 w 288"/>
                <a:gd name="T27" fmla="*/ 246 h 288"/>
                <a:gd name="T28" fmla="*/ 48 w 288"/>
                <a:gd name="T29" fmla="*/ 138 h 288"/>
                <a:gd name="T30" fmla="*/ 48 w 288"/>
                <a:gd name="T31" fmla="*/ 127 h 288"/>
                <a:gd name="T32" fmla="*/ 117 w 288"/>
                <a:gd name="T33" fmla="*/ 146 h 288"/>
                <a:gd name="T34" fmla="*/ 146 w 288"/>
                <a:gd name="T35" fmla="*/ 115 h 288"/>
                <a:gd name="T36" fmla="*/ 146 w 288"/>
                <a:gd name="T37" fmla="*/ 115 h 288"/>
                <a:gd name="T38" fmla="*/ 147 w 288"/>
                <a:gd name="T39" fmla="*/ 115 h 288"/>
                <a:gd name="T40" fmla="*/ 191 w 288"/>
                <a:gd name="T41" fmla="*/ 93 h 288"/>
                <a:gd name="T42" fmla="*/ 237 w 288"/>
                <a:gd name="T43" fmla="*/ 53 h 288"/>
                <a:gd name="T44" fmla="*/ 261 w 288"/>
                <a:gd name="T45" fmla="*/ 32 h 288"/>
                <a:gd name="T46" fmla="*/ 163 w 288"/>
                <a:gd name="T47" fmla="*/ 155 h 288"/>
                <a:gd name="T48" fmla="*/ 239 w 288"/>
                <a:gd name="T49" fmla="*/ 176 h 288"/>
                <a:gd name="T50" fmla="*/ 253 w 288"/>
                <a:gd name="T51" fmla="*/ 89 h 288"/>
                <a:gd name="T52" fmla="*/ 265 w 288"/>
                <a:gd name="T53" fmla="*/ 13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88">
                  <a:moveTo>
                    <a:pt x="288" y="0"/>
                  </a:moveTo>
                  <a:cubicBezTo>
                    <a:pt x="288" y="0"/>
                    <a:pt x="266" y="20"/>
                    <a:pt x="225" y="46"/>
                  </a:cubicBezTo>
                  <a:cubicBezTo>
                    <a:pt x="201" y="27"/>
                    <a:pt x="170" y="15"/>
                    <a:pt x="137" y="15"/>
                  </a:cubicBezTo>
                  <a:cubicBezTo>
                    <a:pt x="61" y="15"/>
                    <a:pt x="0" y="76"/>
                    <a:pt x="0" y="152"/>
                  </a:cubicBezTo>
                  <a:cubicBezTo>
                    <a:pt x="0" y="227"/>
                    <a:pt x="61" y="288"/>
                    <a:pt x="137" y="288"/>
                  </a:cubicBezTo>
                  <a:cubicBezTo>
                    <a:pt x="213" y="288"/>
                    <a:pt x="274" y="227"/>
                    <a:pt x="274" y="152"/>
                  </a:cubicBezTo>
                  <a:cubicBezTo>
                    <a:pt x="274" y="126"/>
                    <a:pt x="267" y="103"/>
                    <a:pt x="255" y="83"/>
                  </a:cubicBezTo>
                  <a:cubicBezTo>
                    <a:pt x="262" y="57"/>
                    <a:pt x="273" y="28"/>
                    <a:pt x="288" y="0"/>
                  </a:cubicBezTo>
                  <a:moveTo>
                    <a:pt x="156" y="29"/>
                  </a:moveTo>
                  <a:cubicBezTo>
                    <a:pt x="180" y="29"/>
                    <a:pt x="202" y="36"/>
                    <a:pt x="220" y="49"/>
                  </a:cubicBezTo>
                  <a:cubicBezTo>
                    <a:pt x="179" y="74"/>
                    <a:pt x="122" y="104"/>
                    <a:pt x="48" y="127"/>
                  </a:cubicBezTo>
                  <a:cubicBezTo>
                    <a:pt x="53" y="72"/>
                    <a:pt x="100" y="29"/>
                    <a:pt x="156" y="29"/>
                  </a:cubicBezTo>
                  <a:moveTo>
                    <a:pt x="265" y="138"/>
                  </a:moveTo>
                  <a:cubicBezTo>
                    <a:pt x="265" y="198"/>
                    <a:pt x="216" y="246"/>
                    <a:pt x="156" y="246"/>
                  </a:cubicBezTo>
                  <a:cubicBezTo>
                    <a:pt x="96" y="246"/>
                    <a:pt x="48" y="198"/>
                    <a:pt x="48" y="138"/>
                  </a:cubicBezTo>
                  <a:cubicBezTo>
                    <a:pt x="48" y="134"/>
                    <a:pt x="48" y="131"/>
                    <a:pt x="48" y="127"/>
                  </a:cubicBezTo>
                  <a:cubicBezTo>
                    <a:pt x="117" y="146"/>
                    <a:pt x="117" y="146"/>
                    <a:pt x="117" y="146"/>
                  </a:cubicBezTo>
                  <a:cubicBezTo>
                    <a:pt x="146" y="115"/>
                    <a:pt x="146" y="115"/>
                    <a:pt x="146" y="115"/>
                  </a:cubicBezTo>
                  <a:cubicBezTo>
                    <a:pt x="146" y="115"/>
                    <a:pt x="146" y="115"/>
                    <a:pt x="146" y="115"/>
                  </a:cubicBezTo>
                  <a:cubicBezTo>
                    <a:pt x="147" y="115"/>
                    <a:pt x="147" y="115"/>
                    <a:pt x="147" y="115"/>
                  </a:cubicBezTo>
                  <a:cubicBezTo>
                    <a:pt x="191" y="93"/>
                    <a:pt x="191" y="93"/>
                    <a:pt x="191" y="93"/>
                  </a:cubicBezTo>
                  <a:cubicBezTo>
                    <a:pt x="237" y="53"/>
                    <a:pt x="237" y="53"/>
                    <a:pt x="237" y="53"/>
                  </a:cubicBezTo>
                  <a:cubicBezTo>
                    <a:pt x="261" y="32"/>
                    <a:pt x="261" y="32"/>
                    <a:pt x="261" y="32"/>
                  </a:cubicBezTo>
                  <a:cubicBezTo>
                    <a:pt x="163" y="155"/>
                    <a:pt x="163" y="155"/>
                    <a:pt x="163" y="155"/>
                  </a:cubicBezTo>
                  <a:cubicBezTo>
                    <a:pt x="239" y="176"/>
                    <a:pt x="239" y="176"/>
                    <a:pt x="239" y="176"/>
                  </a:cubicBezTo>
                  <a:cubicBezTo>
                    <a:pt x="240" y="164"/>
                    <a:pt x="242" y="131"/>
                    <a:pt x="253" y="89"/>
                  </a:cubicBezTo>
                  <a:cubicBezTo>
                    <a:pt x="261" y="103"/>
                    <a:pt x="265" y="120"/>
                    <a:pt x="265" y="138"/>
                  </a:cubicBezTo>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8" name="Freeform 7"/>
            <p:cNvSpPr>
              <a:spLocks noEditPoints="1"/>
            </p:cNvSpPr>
            <p:nvPr/>
          </p:nvSpPr>
          <p:spPr bwMode="auto">
            <a:xfrm>
              <a:off x="3675063" y="2125663"/>
              <a:ext cx="428625" cy="428625"/>
            </a:xfrm>
            <a:custGeom>
              <a:avLst/>
              <a:gdLst>
                <a:gd name="T0" fmla="*/ 270 w 270"/>
                <a:gd name="T1" fmla="*/ 270 h 270"/>
                <a:gd name="T2" fmla="*/ 212 w 270"/>
                <a:gd name="T3" fmla="*/ 270 h 270"/>
                <a:gd name="T4" fmla="*/ 193 w 270"/>
                <a:gd name="T5" fmla="*/ 212 h 270"/>
                <a:gd name="T6" fmla="*/ 77 w 270"/>
                <a:gd name="T7" fmla="*/ 212 h 270"/>
                <a:gd name="T8" fmla="*/ 58 w 270"/>
                <a:gd name="T9" fmla="*/ 270 h 270"/>
                <a:gd name="T10" fmla="*/ 0 w 270"/>
                <a:gd name="T11" fmla="*/ 270 h 270"/>
                <a:gd name="T12" fmla="*/ 106 w 270"/>
                <a:gd name="T13" fmla="*/ 0 h 270"/>
                <a:gd name="T14" fmla="*/ 164 w 270"/>
                <a:gd name="T15" fmla="*/ 0 h 270"/>
                <a:gd name="T16" fmla="*/ 270 w 270"/>
                <a:gd name="T17" fmla="*/ 270 h 270"/>
                <a:gd name="T18" fmla="*/ 174 w 270"/>
                <a:gd name="T19" fmla="*/ 164 h 270"/>
                <a:gd name="T20" fmla="*/ 135 w 270"/>
                <a:gd name="T21" fmla="*/ 68 h 270"/>
                <a:gd name="T22" fmla="*/ 97 w 270"/>
                <a:gd name="T23" fmla="*/ 164 h 270"/>
                <a:gd name="T24" fmla="*/ 174 w 270"/>
                <a:gd name="T25" fmla="*/ 16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270">
                  <a:moveTo>
                    <a:pt x="270" y="270"/>
                  </a:moveTo>
                  <a:lnTo>
                    <a:pt x="212" y="270"/>
                  </a:lnTo>
                  <a:lnTo>
                    <a:pt x="193" y="212"/>
                  </a:lnTo>
                  <a:lnTo>
                    <a:pt x="77" y="212"/>
                  </a:lnTo>
                  <a:lnTo>
                    <a:pt x="58" y="270"/>
                  </a:lnTo>
                  <a:lnTo>
                    <a:pt x="0" y="270"/>
                  </a:lnTo>
                  <a:lnTo>
                    <a:pt x="106" y="0"/>
                  </a:lnTo>
                  <a:lnTo>
                    <a:pt x="164" y="0"/>
                  </a:lnTo>
                  <a:lnTo>
                    <a:pt x="270" y="270"/>
                  </a:lnTo>
                  <a:close/>
                  <a:moveTo>
                    <a:pt x="174" y="164"/>
                  </a:moveTo>
                  <a:lnTo>
                    <a:pt x="135" y="68"/>
                  </a:lnTo>
                  <a:lnTo>
                    <a:pt x="97" y="164"/>
                  </a:lnTo>
                  <a:lnTo>
                    <a:pt x="174" y="164"/>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9" name="Freeform 8"/>
            <p:cNvSpPr/>
            <p:nvPr/>
          </p:nvSpPr>
          <p:spPr bwMode="auto">
            <a:xfrm>
              <a:off x="4119563" y="2125663"/>
              <a:ext cx="414337" cy="428625"/>
            </a:xfrm>
            <a:custGeom>
              <a:avLst/>
              <a:gdLst>
                <a:gd name="T0" fmla="*/ 96 w 261"/>
                <a:gd name="T1" fmla="*/ 270 h 270"/>
                <a:gd name="T2" fmla="*/ 0 w 261"/>
                <a:gd name="T3" fmla="*/ 0 h 270"/>
                <a:gd name="T4" fmla="*/ 58 w 261"/>
                <a:gd name="T5" fmla="*/ 0 h 270"/>
                <a:gd name="T6" fmla="*/ 135 w 261"/>
                <a:gd name="T7" fmla="*/ 203 h 270"/>
                <a:gd name="T8" fmla="*/ 203 w 261"/>
                <a:gd name="T9" fmla="*/ 0 h 270"/>
                <a:gd name="T10" fmla="*/ 261 w 261"/>
                <a:gd name="T11" fmla="*/ 0 h 270"/>
                <a:gd name="T12" fmla="*/ 164 w 261"/>
                <a:gd name="T13" fmla="*/ 270 h 270"/>
                <a:gd name="T14" fmla="*/ 96 w 261"/>
                <a:gd name="T15" fmla="*/ 270 h 2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 h="270">
                  <a:moveTo>
                    <a:pt x="96" y="270"/>
                  </a:moveTo>
                  <a:lnTo>
                    <a:pt x="0" y="0"/>
                  </a:lnTo>
                  <a:lnTo>
                    <a:pt x="58" y="0"/>
                  </a:lnTo>
                  <a:lnTo>
                    <a:pt x="135" y="203"/>
                  </a:lnTo>
                  <a:lnTo>
                    <a:pt x="203" y="0"/>
                  </a:lnTo>
                  <a:lnTo>
                    <a:pt x="261" y="0"/>
                  </a:lnTo>
                  <a:lnTo>
                    <a:pt x="164" y="270"/>
                  </a:lnTo>
                  <a:lnTo>
                    <a:pt x="96" y="27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10" name="Rectangle 9"/>
            <p:cNvSpPr>
              <a:spLocks noChangeArrowheads="1"/>
            </p:cNvSpPr>
            <p:nvPr/>
          </p:nvSpPr>
          <p:spPr bwMode="auto">
            <a:xfrm>
              <a:off x="4624388" y="2125663"/>
              <a:ext cx="92075" cy="428625"/>
            </a:xfrm>
            <a:prstGeom prst="rect">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11" name="Freeform 10"/>
            <p:cNvSpPr/>
            <p:nvPr/>
          </p:nvSpPr>
          <p:spPr bwMode="auto">
            <a:xfrm>
              <a:off x="4840288" y="2111375"/>
              <a:ext cx="382587" cy="458788"/>
            </a:xfrm>
            <a:custGeom>
              <a:avLst/>
              <a:gdLst>
                <a:gd name="T0" fmla="*/ 19 w 25"/>
                <a:gd name="T1" fmla="*/ 19 h 30"/>
                <a:gd name="T2" fmla="*/ 25 w 25"/>
                <a:gd name="T3" fmla="*/ 21 h 30"/>
                <a:gd name="T4" fmla="*/ 20 w 25"/>
                <a:gd name="T5" fmla="*/ 28 h 30"/>
                <a:gd name="T6" fmla="*/ 13 w 25"/>
                <a:gd name="T7" fmla="*/ 30 h 30"/>
                <a:gd name="T8" fmla="*/ 4 w 25"/>
                <a:gd name="T9" fmla="*/ 26 h 30"/>
                <a:gd name="T10" fmla="*/ 0 w 25"/>
                <a:gd name="T11" fmla="*/ 15 h 30"/>
                <a:gd name="T12" fmla="*/ 4 w 25"/>
                <a:gd name="T13" fmla="*/ 4 h 30"/>
                <a:gd name="T14" fmla="*/ 13 w 25"/>
                <a:gd name="T15" fmla="*/ 0 h 30"/>
                <a:gd name="T16" fmla="*/ 22 w 25"/>
                <a:gd name="T17" fmla="*/ 4 h 30"/>
                <a:gd name="T18" fmla="*/ 25 w 25"/>
                <a:gd name="T19" fmla="*/ 9 h 30"/>
                <a:gd name="T20" fmla="*/ 19 w 25"/>
                <a:gd name="T21" fmla="*/ 10 h 30"/>
                <a:gd name="T22" fmla="*/ 17 w 25"/>
                <a:gd name="T23" fmla="*/ 7 h 30"/>
                <a:gd name="T24" fmla="*/ 13 w 25"/>
                <a:gd name="T25" fmla="*/ 5 h 30"/>
                <a:gd name="T26" fmla="*/ 8 w 25"/>
                <a:gd name="T27" fmla="*/ 8 h 30"/>
                <a:gd name="T28" fmla="*/ 6 w 25"/>
                <a:gd name="T29" fmla="*/ 15 h 30"/>
                <a:gd name="T30" fmla="*/ 8 w 25"/>
                <a:gd name="T31" fmla="*/ 23 h 30"/>
                <a:gd name="T32" fmla="*/ 13 w 25"/>
                <a:gd name="T33" fmla="*/ 25 h 30"/>
                <a:gd name="T34" fmla="*/ 17 w 25"/>
                <a:gd name="T35" fmla="*/ 24 h 30"/>
                <a:gd name="T36" fmla="*/ 19 w 25"/>
                <a:gd name="T3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30">
                  <a:moveTo>
                    <a:pt x="19" y="19"/>
                  </a:moveTo>
                  <a:cubicBezTo>
                    <a:pt x="25" y="21"/>
                    <a:pt x="25" y="21"/>
                    <a:pt x="25" y="21"/>
                  </a:cubicBezTo>
                  <a:cubicBezTo>
                    <a:pt x="24" y="24"/>
                    <a:pt x="22" y="26"/>
                    <a:pt x="20" y="28"/>
                  </a:cubicBezTo>
                  <a:cubicBezTo>
                    <a:pt x="18" y="29"/>
                    <a:pt x="16" y="30"/>
                    <a:pt x="13" y="30"/>
                  </a:cubicBezTo>
                  <a:cubicBezTo>
                    <a:pt x="9" y="30"/>
                    <a:pt x="6" y="29"/>
                    <a:pt x="4" y="26"/>
                  </a:cubicBezTo>
                  <a:cubicBezTo>
                    <a:pt x="1" y="23"/>
                    <a:pt x="0" y="20"/>
                    <a:pt x="0" y="15"/>
                  </a:cubicBezTo>
                  <a:cubicBezTo>
                    <a:pt x="0" y="11"/>
                    <a:pt x="1" y="7"/>
                    <a:pt x="4" y="4"/>
                  </a:cubicBezTo>
                  <a:cubicBezTo>
                    <a:pt x="6" y="2"/>
                    <a:pt x="9" y="0"/>
                    <a:pt x="13" y="0"/>
                  </a:cubicBezTo>
                  <a:cubicBezTo>
                    <a:pt x="17" y="0"/>
                    <a:pt x="20" y="2"/>
                    <a:pt x="22" y="4"/>
                  </a:cubicBezTo>
                  <a:cubicBezTo>
                    <a:pt x="23" y="5"/>
                    <a:pt x="24" y="7"/>
                    <a:pt x="25" y="9"/>
                  </a:cubicBezTo>
                  <a:cubicBezTo>
                    <a:pt x="19" y="10"/>
                    <a:pt x="19" y="10"/>
                    <a:pt x="19" y="10"/>
                  </a:cubicBezTo>
                  <a:cubicBezTo>
                    <a:pt x="19" y="9"/>
                    <a:pt x="18" y="8"/>
                    <a:pt x="17" y="7"/>
                  </a:cubicBezTo>
                  <a:cubicBezTo>
                    <a:pt x="16" y="6"/>
                    <a:pt x="14" y="5"/>
                    <a:pt x="13" y="5"/>
                  </a:cubicBezTo>
                  <a:cubicBezTo>
                    <a:pt x="11" y="5"/>
                    <a:pt x="9" y="6"/>
                    <a:pt x="8" y="8"/>
                  </a:cubicBezTo>
                  <a:cubicBezTo>
                    <a:pt x="7" y="9"/>
                    <a:pt x="6" y="12"/>
                    <a:pt x="6" y="15"/>
                  </a:cubicBezTo>
                  <a:cubicBezTo>
                    <a:pt x="6" y="19"/>
                    <a:pt x="7" y="21"/>
                    <a:pt x="8" y="23"/>
                  </a:cubicBezTo>
                  <a:cubicBezTo>
                    <a:pt x="9" y="24"/>
                    <a:pt x="11" y="25"/>
                    <a:pt x="13" y="25"/>
                  </a:cubicBezTo>
                  <a:cubicBezTo>
                    <a:pt x="14" y="25"/>
                    <a:pt x="16" y="24"/>
                    <a:pt x="17" y="24"/>
                  </a:cubicBezTo>
                  <a:cubicBezTo>
                    <a:pt x="18" y="23"/>
                    <a:pt x="19" y="21"/>
                    <a:pt x="19" y="19"/>
                  </a:cubicBezTo>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grpSp>
      <p:sp>
        <p:nvSpPr>
          <p:cNvPr id="2" name="标题 1"/>
          <p:cNvSpPr>
            <a:spLocks noGrp="1"/>
          </p:cNvSpPr>
          <p:nvPr>
            <p:ph type="title"/>
          </p:nvPr>
        </p:nvSpPr>
        <p:spPr>
          <a:xfrm>
            <a:off x="388884" y="220717"/>
            <a:ext cx="10254732" cy="441435"/>
          </a:xfrm>
        </p:spPr>
        <p:txBody>
          <a:bodyPr/>
          <a:lstStyle>
            <a:lvl1pPr>
              <a:defRPr>
                <a:solidFill>
                  <a:schemeClr val="bg1"/>
                </a:solidFill>
              </a:defRPr>
            </a:lvl1pPr>
          </a:lstStyle>
          <a:p>
            <a:r>
              <a:rPr lang="zh-CN" altLang="en-US" smtClean="0"/>
              <a:t>单击此处编辑母版标题样式</a:t>
            </a:r>
            <a:endParaRPr lang="zh-CN" altLang="en-US" dirty="0"/>
          </a:p>
        </p:txBody>
      </p:sp>
      <p:sp>
        <p:nvSpPr>
          <p:cNvPr id="12" name="日期占位符 2"/>
          <p:cNvSpPr>
            <a:spLocks noGrp="1"/>
          </p:cNvSpPr>
          <p:nvPr>
            <p:ph type="dt" sz="half" idx="10"/>
          </p:nvPr>
        </p:nvSpPr>
        <p:spPr/>
        <p:txBody>
          <a:bodyPr/>
          <a:lstStyle>
            <a:lvl1pPr>
              <a:defRPr/>
            </a:lvl1pPr>
          </a:lstStyle>
          <a:p>
            <a:pPr>
              <a:defRPr/>
            </a:pPr>
            <a:fld id="{A4CBB046-EF07-4714-BBCF-3F75854D8059}" type="datetimeFigureOut">
              <a:rPr lang="zh-CN" altLang="en-US"/>
              <a:pPr>
                <a:defRPr/>
              </a:pPr>
              <a:t>2025.02.18</a:t>
            </a:fld>
            <a:endParaRPr lang="zh-CN" altLang="en-US"/>
          </a:p>
        </p:txBody>
      </p:sp>
      <p:sp>
        <p:nvSpPr>
          <p:cNvPr id="13" name="页脚占位符 3"/>
          <p:cNvSpPr>
            <a:spLocks noGrp="1"/>
          </p:cNvSpPr>
          <p:nvPr>
            <p:ph type="ftr" sz="quarter" idx="11"/>
          </p:nvPr>
        </p:nvSpPr>
        <p:spPr/>
        <p:txBody>
          <a:bodyPr/>
          <a:lstStyle>
            <a:lvl1pPr>
              <a:defRPr/>
            </a:lvl1pPr>
          </a:lstStyle>
          <a:p>
            <a:pPr>
              <a:defRPr/>
            </a:pPr>
            <a:endParaRPr lang="zh-CN" altLang="en-US"/>
          </a:p>
        </p:txBody>
      </p:sp>
      <p:sp>
        <p:nvSpPr>
          <p:cNvPr id="14" name="灯片编号占位符 4"/>
          <p:cNvSpPr>
            <a:spLocks noGrp="1"/>
          </p:cNvSpPr>
          <p:nvPr>
            <p:ph type="sldNum" sz="quarter" idx="12"/>
          </p:nvPr>
        </p:nvSpPr>
        <p:spPr/>
        <p:txBody>
          <a:bodyPr/>
          <a:lstStyle>
            <a:lvl1pPr>
              <a:defRPr/>
            </a:lvl1pPr>
          </a:lstStyle>
          <a:p>
            <a:pPr>
              <a:defRPr/>
            </a:pPr>
            <a:fld id="{B128F839-62A9-4883-9788-3D464DF1F44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红-空白页">
    <p:spTree>
      <p:nvGrpSpPr>
        <p:cNvPr id="1" name=""/>
        <p:cNvGrpSpPr/>
        <p:nvPr/>
      </p:nvGrpSpPr>
      <p:grpSpPr>
        <a:xfrm>
          <a:off x="0" y="0"/>
          <a:ext cx="0" cy="0"/>
          <a:chOff x="0" y="0"/>
          <a:chExt cx="0" cy="0"/>
        </a:xfrm>
      </p:grpSpPr>
      <p:grpSp>
        <p:nvGrpSpPr>
          <p:cNvPr id="2" name="组合 1"/>
          <p:cNvGrpSpPr/>
          <p:nvPr/>
        </p:nvGrpSpPr>
        <p:grpSpPr>
          <a:xfrm>
            <a:off x="11337719" y="161886"/>
            <a:ext cx="561673" cy="561471"/>
            <a:chOff x="2036763" y="-752475"/>
            <a:chExt cx="4411662" cy="4410075"/>
          </a:xfrm>
          <a:solidFill>
            <a:srgbClr val="C00000"/>
          </a:solidFill>
        </p:grpSpPr>
        <p:sp>
          <p:nvSpPr>
            <p:cNvPr id="3" name="Freeform 5"/>
            <p:cNvSpPr/>
            <p:nvPr/>
          </p:nvSpPr>
          <p:spPr bwMode="auto">
            <a:xfrm>
              <a:off x="3675063" y="88900"/>
              <a:ext cx="2022475" cy="1638300"/>
            </a:xfrm>
            <a:custGeom>
              <a:avLst/>
              <a:gdLst>
                <a:gd name="T0" fmla="*/ 830 w 1274"/>
                <a:gd name="T1" fmla="*/ 396 h 1032"/>
                <a:gd name="T2" fmla="*/ 396 w 1274"/>
                <a:gd name="T3" fmla="*/ 598 h 1032"/>
                <a:gd name="T4" fmla="*/ 0 w 1274"/>
                <a:gd name="T5" fmla="*/ 1032 h 1032"/>
                <a:gd name="T6" fmla="*/ 444 w 1274"/>
                <a:gd name="T7" fmla="*/ 1032 h 1032"/>
                <a:gd name="T8" fmla="*/ 1274 w 1274"/>
                <a:gd name="T9" fmla="*/ 0 h 1032"/>
                <a:gd name="T10" fmla="*/ 830 w 1274"/>
                <a:gd name="T11" fmla="*/ 396 h 1032"/>
              </a:gdLst>
              <a:ahLst/>
              <a:cxnLst>
                <a:cxn ang="0">
                  <a:pos x="T0" y="T1"/>
                </a:cxn>
                <a:cxn ang="0">
                  <a:pos x="T2" y="T3"/>
                </a:cxn>
                <a:cxn ang="0">
                  <a:pos x="T4" y="T5"/>
                </a:cxn>
                <a:cxn ang="0">
                  <a:pos x="T6" y="T7"/>
                </a:cxn>
                <a:cxn ang="0">
                  <a:pos x="T8" y="T9"/>
                </a:cxn>
                <a:cxn ang="0">
                  <a:pos x="T10" y="T11"/>
                </a:cxn>
              </a:cxnLst>
              <a:rect l="0" t="0" r="r" b="b"/>
              <a:pathLst>
                <a:path w="1274" h="1032">
                  <a:moveTo>
                    <a:pt x="830" y="396"/>
                  </a:moveTo>
                  <a:lnTo>
                    <a:pt x="396" y="598"/>
                  </a:lnTo>
                  <a:lnTo>
                    <a:pt x="0" y="1032"/>
                  </a:lnTo>
                  <a:lnTo>
                    <a:pt x="444" y="1032"/>
                  </a:lnTo>
                  <a:lnTo>
                    <a:pt x="1274" y="0"/>
                  </a:lnTo>
                  <a:lnTo>
                    <a:pt x="830" y="39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4" name="Freeform 6"/>
            <p:cNvSpPr>
              <a:spLocks noEditPoints="1"/>
            </p:cNvSpPr>
            <p:nvPr/>
          </p:nvSpPr>
          <p:spPr bwMode="auto">
            <a:xfrm>
              <a:off x="2036763" y="-752475"/>
              <a:ext cx="4411662" cy="4410075"/>
            </a:xfrm>
            <a:custGeom>
              <a:avLst/>
              <a:gdLst>
                <a:gd name="T0" fmla="*/ 288 w 288"/>
                <a:gd name="T1" fmla="*/ 0 h 288"/>
                <a:gd name="T2" fmla="*/ 225 w 288"/>
                <a:gd name="T3" fmla="*/ 46 h 288"/>
                <a:gd name="T4" fmla="*/ 137 w 288"/>
                <a:gd name="T5" fmla="*/ 15 h 288"/>
                <a:gd name="T6" fmla="*/ 0 w 288"/>
                <a:gd name="T7" fmla="*/ 152 h 288"/>
                <a:gd name="T8" fmla="*/ 137 w 288"/>
                <a:gd name="T9" fmla="*/ 288 h 288"/>
                <a:gd name="T10" fmla="*/ 274 w 288"/>
                <a:gd name="T11" fmla="*/ 152 h 288"/>
                <a:gd name="T12" fmla="*/ 255 w 288"/>
                <a:gd name="T13" fmla="*/ 83 h 288"/>
                <a:gd name="T14" fmla="*/ 288 w 288"/>
                <a:gd name="T15" fmla="*/ 0 h 288"/>
                <a:gd name="T16" fmla="*/ 156 w 288"/>
                <a:gd name="T17" fmla="*/ 29 h 288"/>
                <a:gd name="T18" fmla="*/ 220 w 288"/>
                <a:gd name="T19" fmla="*/ 49 h 288"/>
                <a:gd name="T20" fmla="*/ 48 w 288"/>
                <a:gd name="T21" fmla="*/ 127 h 288"/>
                <a:gd name="T22" fmla="*/ 156 w 288"/>
                <a:gd name="T23" fmla="*/ 29 h 288"/>
                <a:gd name="T24" fmla="*/ 265 w 288"/>
                <a:gd name="T25" fmla="*/ 138 h 288"/>
                <a:gd name="T26" fmla="*/ 156 w 288"/>
                <a:gd name="T27" fmla="*/ 246 h 288"/>
                <a:gd name="T28" fmla="*/ 48 w 288"/>
                <a:gd name="T29" fmla="*/ 138 h 288"/>
                <a:gd name="T30" fmla="*/ 48 w 288"/>
                <a:gd name="T31" fmla="*/ 127 h 288"/>
                <a:gd name="T32" fmla="*/ 117 w 288"/>
                <a:gd name="T33" fmla="*/ 146 h 288"/>
                <a:gd name="T34" fmla="*/ 146 w 288"/>
                <a:gd name="T35" fmla="*/ 115 h 288"/>
                <a:gd name="T36" fmla="*/ 146 w 288"/>
                <a:gd name="T37" fmla="*/ 115 h 288"/>
                <a:gd name="T38" fmla="*/ 147 w 288"/>
                <a:gd name="T39" fmla="*/ 115 h 288"/>
                <a:gd name="T40" fmla="*/ 191 w 288"/>
                <a:gd name="T41" fmla="*/ 93 h 288"/>
                <a:gd name="T42" fmla="*/ 237 w 288"/>
                <a:gd name="T43" fmla="*/ 53 h 288"/>
                <a:gd name="T44" fmla="*/ 261 w 288"/>
                <a:gd name="T45" fmla="*/ 32 h 288"/>
                <a:gd name="T46" fmla="*/ 163 w 288"/>
                <a:gd name="T47" fmla="*/ 155 h 288"/>
                <a:gd name="T48" fmla="*/ 239 w 288"/>
                <a:gd name="T49" fmla="*/ 176 h 288"/>
                <a:gd name="T50" fmla="*/ 253 w 288"/>
                <a:gd name="T51" fmla="*/ 89 h 288"/>
                <a:gd name="T52" fmla="*/ 265 w 288"/>
                <a:gd name="T53" fmla="*/ 13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88">
                  <a:moveTo>
                    <a:pt x="288" y="0"/>
                  </a:moveTo>
                  <a:cubicBezTo>
                    <a:pt x="288" y="0"/>
                    <a:pt x="266" y="20"/>
                    <a:pt x="225" y="46"/>
                  </a:cubicBezTo>
                  <a:cubicBezTo>
                    <a:pt x="201" y="27"/>
                    <a:pt x="170" y="15"/>
                    <a:pt x="137" y="15"/>
                  </a:cubicBezTo>
                  <a:cubicBezTo>
                    <a:pt x="61" y="15"/>
                    <a:pt x="0" y="76"/>
                    <a:pt x="0" y="152"/>
                  </a:cubicBezTo>
                  <a:cubicBezTo>
                    <a:pt x="0" y="227"/>
                    <a:pt x="61" y="288"/>
                    <a:pt x="137" y="288"/>
                  </a:cubicBezTo>
                  <a:cubicBezTo>
                    <a:pt x="213" y="288"/>
                    <a:pt x="274" y="227"/>
                    <a:pt x="274" y="152"/>
                  </a:cubicBezTo>
                  <a:cubicBezTo>
                    <a:pt x="274" y="126"/>
                    <a:pt x="267" y="103"/>
                    <a:pt x="255" y="83"/>
                  </a:cubicBezTo>
                  <a:cubicBezTo>
                    <a:pt x="262" y="57"/>
                    <a:pt x="273" y="28"/>
                    <a:pt x="288" y="0"/>
                  </a:cubicBezTo>
                  <a:moveTo>
                    <a:pt x="156" y="29"/>
                  </a:moveTo>
                  <a:cubicBezTo>
                    <a:pt x="180" y="29"/>
                    <a:pt x="202" y="36"/>
                    <a:pt x="220" y="49"/>
                  </a:cubicBezTo>
                  <a:cubicBezTo>
                    <a:pt x="179" y="74"/>
                    <a:pt x="122" y="104"/>
                    <a:pt x="48" y="127"/>
                  </a:cubicBezTo>
                  <a:cubicBezTo>
                    <a:pt x="53" y="72"/>
                    <a:pt x="100" y="29"/>
                    <a:pt x="156" y="29"/>
                  </a:cubicBezTo>
                  <a:moveTo>
                    <a:pt x="265" y="138"/>
                  </a:moveTo>
                  <a:cubicBezTo>
                    <a:pt x="265" y="198"/>
                    <a:pt x="216" y="246"/>
                    <a:pt x="156" y="246"/>
                  </a:cubicBezTo>
                  <a:cubicBezTo>
                    <a:pt x="96" y="246"/>
                    <a:pt x="48" y="198"/>
                    <a:pt x="48" y="138"/>
                  </a:cubicBezTo>
                  <a:cubicBezTo>
                    <a:pt x="48" y="134"/>
                    <a:pt x="48" y="131"/>
                    <a:pt x="48" y="127"/>
                  </a:cubicBezTo>
                  <a:cubicBezTo>
                    <a:pt x="117" y="146"/>
                    <a:pt x="117" y="146"/>
                    <a:pt x="117" y="146"/>
                  </a:cubicBezTo>
                  <a:cubicBezTo>
                    <a:pt x="146" y="115"/>
                    <a:pt x="146" y="115"/>
                    <a:pt x="146" y="115"/>
                  </a:cubicBezTo>
                  <a:cubicBezTo>
                    <a:pt x="146" y="115"/>
                    <a:pt x="146" y="115"/>
                    <a:pt x="146" y="115"/>
                  </a:cubicBezTo>
                  <a:cubicBezTo>
                    <a:pt x="147" y="115"/>
                    <a:pt x="147" y="115"/>
                    <a:pt x="147" y="115"/>
                  </a:cubicBezTo>
                  <a:cubicBezTo>
                    <a:pt x="191" y="93"/>
                    <a:pt x="191" y="93"/>
                    <a:pt x="191" y="93"/>
                  </a:cubicBezTo>
                  <a:cubicBezTo>
                    <a:pt x="237" y="53"/>
                    <a:pt x="237" y="53"/>
                    <a:pt x="237" y="53"/>
                  </a:cubicBezTo>
                  <a:cubicBezTo>
                    <a:pt x="261" y="32"/>
                    <a:pt x="261" y="32"/>
                    <a:pt x="261" y="32"/>
                  </a:cubicBezTo>
                  <a:cubicBezTo>
                    <a:pt x="163" y="155"/>
                    <a:pt x="163" y="155"/>
                    <a:pt x="163" y="155"/>
                  </a:cubicBezTo>
                  <a:cubicBezTo>
                    <a:pt x="239" y="176"/>
                    <a:pt x="239" y="176"/>
                    <a:pt x="239" y="176"/>
                  </a:cubicBezTo>
                  <a:cubicBezTo>
                    <a:pt x="240" y="164"/>
                    <a:pt x="242" y="131"/>
                    <a:pt x="253" y="89"/>
                  </a:cubicBezTo>
                  <a:cubicBezTo>
                    <a:pt x="261" y="103"/>
                    <a:pt x="265" y="120"/>
                    <a:pt x="265" y="138"/>
                  </a:cubicBezTo>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5" name="Freeform 7"/>
            <p:cNvSpPr>
              <a:spLocks noEditPoints="1"/>
            </p:cNvSpPr>
            <p:nvPr/>
          </p:nvSpPr>
          <p:spPr bwMode="auto">
            <a:xfrm>
              <a:off x="3675063" y="2125663"/>
              <a:ext cx="428625" cy="428625"/>
            </a:xfrm>
            <a:custGeom>
              <a:avLst/>
              <a:gdLst>
                <a:gd name="T0" fmla="*/ 270 w 270"/>
                <a:gd name="T1" fmla="*/ 270 h 270"/>
                <a:gd name="T2" fmla="*/ 212 w 270"/>
                <a:gd name="T3" fmla="*/ 270 h 270"/>
                <a:gd name="T4" fmla="*/ 193 w 270"/>
                <a:gd name="T5" fmla="*/ 212 h 270"/>
                <a:gd name="T6" fmla="*/ 77 w 270"/>
                <a:gd name="T7" fmla="*/ 212 h 270"/>
                <a:gd name="T8" fmla="*/ 58 w 270"/>
                <a:gd name="T9" fmla="*/ 270 h 270"/>
                <a:gd name="T10" fmla="*/ 0 w 270"/>
                <a:gd name="T11" fmla="*/ 270 h 270"/>
                <a:gd name="T12" fmla="*/ 106 w 270"/>
                <a:gd name="T13" fmla="*/ 0 h 270"/>
                <a:gd name="T14" fmla="*/ 164 w 270"/>
                <a:gd name="T15" fmla="*/ 0 h 270"/>
                <a:gd name="T16" fmla="*/ 270 w 270"/>
                <a:gd name="T17" fmla="*/ 270 h 270"/>
                <a:gd name="T18" fmla="*/ 174 w 270"/>
                <a:gd name="T19" fmla="*/ 164 h 270"/>
                <a:gd name="T20" fmla="*/ 135 w 270"/>
                <a:gd name="T21" fmla="*/ 68 h 270"/>
                <a:gd name="T22" fmla="*/ 97 w 270"/>
                <a:gd name="T23" fmla="*/ 164 h 270"/>
                <a:gd name="T24" fmla="*/ 174 w 270"/>
                <a:gd name="T25" fmla="*/ 16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270">
                  <a:moveTo>
                    <a:pt x="270" y="270"/>
                  </a:moveTo>
                  <a:lnTo>
                    <a:pt x="212" y="270"/>
                  </a:lnTo>
                  <a:lnTo>
                    <a:pt x="193" y="212"/>
                  </a:lnTo>
                  <a:lnTo>
                    <a:pt x="77" y="212"/>
                  </a:lnTo>
                  <a:lnTo>
                    <a:pt x="58" y="270"/>
                  </a:lnTo>
                  <a:lnTo>
                    <a:pt x="0" y="270"/>
                  </a:lnTo>
                  <a:lnTo>
                    <a:pt x="106" y="0"/>
                  </a:lnTo>
                  <a:lnTo>
                    <a:pt x="164" y="0"/>
                  </a:lnTo>
                  <a:lnTo>
                    <a:pt x="270" y="270"/>
                  </a:lnTo>
                  <a:close/>
                  <a:moveTo>
                    <a:pt x="174" y="164"/>
                  </a:moveTo>
                  <a:lnTo>
                    <a:pt x="135" y="68"/>
                  </a:lnTo>
                  <a:lnTo>
                    <a:pt x="97" y="164"/>
                  </a:lnTo>
                  <a:lnTo>
                    <a:pt x="174" y="164"/>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6" name="Freeform 8"/>
            <p:cNvSpPr/>
            <p:nvPr/>
          </p:nvSpPr>
          <p:spPr bwMode="auto">
            <a:xfrm>
              <a:off x="4119563" y="2125663"/>
              <a:ext cx="414337" cy="428625"/>
            </a:xfrm>
            <a:custGeom>
              <a:avLst/>
              <a:gdLst>
                <a:gd name="T0" fmla="*/ 96 w 261"/>
                <a:gd name="T1" fmla="*/ 270 h 270"/>
                <a:gd name="T2" fmla="*/ 0 w 261"/>
                <a:gd name="T3" fmla="*/ 0 h 270"/>
                <a:gd name="T4" fmla="*/ 58 w 261"/>
                <a:gd name="T5" fmla="*/ 0 h 270"/>
                <a:gd name="T6" fmla="*/ 135 w 261"/>
                <a:gd name="T7" fmla="*/ 203 h 270"/>
                <a:gd name="T8" fmla="*/ 203 w 261"/>
                <a:gd name="T9" fmla="*/ 0 h 270"/>
                <a:gd name="T10" fmla="*/ 261 w 261"/>
                <a:gd name="T11" fmla="*/ 0 h 270"/>
                <a:gd name="T12" fmla="*/ 164 w 261"/>
                <a:gd name="T13" fmla="*/ 270 h 270"/>
                <a:gd name="T14" fmla="*/ 96 w 261"/>
                <a:gd name="T15" fmla="*/ 270 h 2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 h="270">
                  <a:moveTo>
                    <a:pt x="96" y="270"/>
                  </a:moveTo>
                  <a:lnTo>
                    <a:pt x="0" y="0"/>
                  </a:lnTo>
                  <a:lnTo>
                    <a:pt x="58" y="0"/>
                  </a:lnTo>
                  <a:lnTo>
                    <a:pt x="135" y="203"/>
                  </a:lnTo>
                  <a:lnTo>
                    <a:pt x="203" y="0"/>
                  </a:lnTo>
                  <a:lnTo>
                    <a:pt x="261" y="0"/>
                  </a:lnTo>
                  <a:lnTo>
                    <a:pt x="164" y="270"/>
                  </a:lnTo>
                  <a:lnTo>
                    <a:pt x="96" y="27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7" name="Rectangle 9"/>
            <p:cNvSpPr>
              <a:spLocks noChangeArrowheads="1"/>
            </p:cNvSpPr>
            <p:nvPr/>
          </p:nvSpPr>
          <p:spPr bwMode="auto">
            <a:xfrm>
              <a:off x="4624388" y="2125663"/>
              <a:ext cx="92075" cy="428625"/>
            </a:xfrm>
            <a:prstGeom prst="rect">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8" name="Freeform 10"/>
            <p:cNvSpPr/>
            <p:nvPr/>
          </p:nvSpPr>
          <p:spPr bwMode="auto">
            <a:xfrm>
              <a:off x="4840288" y="2111375"/>
              <a:ext cx="382587" cy="458788"/>
            </a:xfrm>
            <a:custGeom>
              <a:avLst/>
              <a:gdLst>
                <a:gd name="T0" fmla="*/ 19 w 25"/>
                <a:gd name="T1" fmla="*/ 19 h 30"/>
                <a:gd name="T2" fmla="*/ 25 w 25"/>
                <a:gd name="T3" fmla="*/ 21 h 30"/>
                <a:gd name="T4" fmla="*/ 20 w 25"/>
                <a:gd name="T5" fmla="*/ 28 h 30"/>
                <a:gd name="T6" fmla="*/ 13 w 25"/>
                <a:gd name="T7" fmla="*/ 30 h 30"/>
                <a:gd name="T8" fmla="*/ 4 w 25"/>
                <a:gd name="T9" fmla="*/ 26 h 30"/>
                <a:gd name="T10" fmla="*/ 0 w 25"/>
                <a:gd name="T11" fmla="*/ 15 h 30"/>
                <a:gd name="T12" fmla="*/ 4 w 25"/>
                <a:gd name="T13" fmla="*/ 4 h 30"/>
                <a:gd name="T14" fmla="*/ 13 w 25"/>
                <a:gd name="T15" fmla="*/ 0 h 30"/>
                <a:gd name="T16" fmla="*/ 22 w 25"/>
                <a:gd name="T17" fmla="*/ 4 h 30"/>
                <a:gd name="T18" fmla="*/ 25 w 25"/>
                <a:gd name="T19" fmla="*/ 9 h 30"/>
                <a:gd name="T20" fmla="*/ 19 w 25"/>
                <a:gd name="T21" fmla="*/ 10 h 30"/>
                <a:gd name="T22" fmla="*/ 17 w 25"/>
                <a:gd name="T23" fmla="*/ 7 h 30"/>
                <a:gd name="T24" fmla="*/ 13 w 25"/>
                <a:gd name="T25" fmla="*/ 5 h 30"/>
                <a:gd name="T26" fmla="*/ 8 w 25"/>
                <a:gd name="T27" fmla="*/ 8 h 30"/>
                <a:gd name="T28" fmla="*/ 6 w 25"/>
                <a:gd name="T29" fmla="*/ 15 h 30"/>
                <a:gd name="T30" fmla="*/ 8 w 25"/>
                <a:gd name="T31" fmla="*/ 23 h 30"/>
                <a:gd name="T32" fmla="*/ 13 w 25"/>
                <a:gd name="T33" fmla="*/ 25 h 30"/>
                <a:gd name="T34" fmla="*/ 17 w 25"/>
                <a:gd name="T35" fmla="*/ 24 h 30"/>
                <a:gd name="T36" fmla="*/ 19 w 25"/>
                <a:gd name="T3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30">
                  <a:moveTo>
                    <a:pt x="19" y="19"/>
                  </a:moveTo>
                  <a:cubicBezTo>
                    <a:pt x="25" y="21"/>
                    <a:pt x="25" y="21"/>
                    <a:pt x="25" y="21"/>
                  </a:cubicBezTo>
                  <a:cubicBezTo>
                    <a:pt x="24" y="24"/>
                    <a:pt x="22" y="26"/>
                    <a:pt x="20" y="28"/>
                  </a:cubicBezTo>
                  <a:cubicBezTo>
                    <a:pt x="18" y="29"/>
                    <a:pt x="16" y="30"/>
                    <a:pt x="13" y="30"/>
                  </a:cubicBezTo>
                  <a:cubicBezTo>
                    <a:pt x="9" y="30"/>
                    <a:pt x="6" y="29"/>
                    <a:pt x="4" y="26"/>
                  </a:cubicBezTo>
                  <a:cubicBezTo>
                    <a:pt x="1" y="23"/>
                    <a:pt x="0" y="20"/>
                    <a:pt x="0" y="15"/>
                  </a:cubicBezTo>
                  <a:cubicBezTo>
                    <a:pt x="0" y="11"/>
                    <a:pt x="1" y="7"/>
                    <a:pt x="4" y="4"/>
                  </a:cubicBezTo>
                  <a:cubicBezTo>
                    <a:pt x="6" y="2"/>
                    <a:pt x="9" y="0"/>
                    <a:pt x="13" y="0"/>
                  </a:cubicBezTo>
                  <a:cubicBezTo>
                    <a:pt x="17" y="0"/>
                    <a:pt x="20" y="2"/>
                    <a:pt x="22" y="4"/>
                  </a:cubicBezTo>
                  <a:cubicBezTo>
                    <a:pt x="23" y="5"/>
                    <a:pt x="24" y="7"/>
                    <a:pt x="25" y="9"/>
                  </a:cubicBezTo>
                  <a:cubicBezTo>
                    <a:pt x="19" y="10"/>
                    <a:pt x="19" y="10"/>
                    <a:pt x="19" y="10"/>
                  </a:cubicBezTo>
                  <a:cubicBezTo>
                    <a:pt x="19" y="9"/>
                    <a:pt x="18" y="8"/>
                    <a:pt x="17" y="7"/>
                  </a:cubicBezTo>
                  <a:cubicBezTo>
                    <a:pt x="16" y="6"/>
                    <a:pt x="14" y="5"/>
                    <a:pt x="13" y="5"/>
                  </a:cubicBezTo>
                  <a:cubicBezTo>
                    <a:pt x="11" y="5"/>
                    <a:pt x="9" y="6"/>
                    <a:pt x="8" y="8"/>
                  </a:cubicBezTo>
                  <a:cubicBezTo>
                    <a:pt x="7" y="9"/>
                    <a:pt x="6" y="12"/>
                    <a:pt x="6" y="15"/>
                  </a:cubicBezTo>
                  <a:cubicBezTo>
                    <a:pt x="6" y="19"/>
                    <a:pt x="7" y="21"/>
                    <a:pt x="8" y="23"/>
                  </a:cubicBezTo>
                  <a:cubicBezTo>
                    <a:pt x="9" y="24"/>
                    <a:pt x="11" y="25"/>
                    <a:pt x="13" y="25"/>
                  </a:cubicBezTo>
                  <a:cubicBezTo>
                    <a:pt x="14" y="25"/>
                    <a:pt x="16" y="24"/>
                    <a:pt x="17" y="24"/>
                  </a:cubicBezTo>
                  <a:cubicBezTo>
                    <a:pt x="18" y="23"/>
                    <a:pt x="19" y="21"/>
                    <a:pt x="19" y="19"/>
                  </a:cubicBezTo>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grpSp>
      <p:sp>
        <p:nvSpPr>
          <p:cNvPr id="9" name="日期占位符 3"/>
          <p:cNvSpPr>
            <a:spLocks noGrp="1"/>
          </p:cNvSpPr>
          <p:nvPr>
            <p:ph type="dt" sz="half" idx="10"/>
          </p:nvPr>
        </p:nvSpPr>
        <p:spPr/>
        <p:txBody>
          <a:bodyPr/>
          <a:lstStyle>
            <a:lvl1pPr>
              <a:defRPr/>
            </a:lvl1pPr>
          </a:lstStyle>
          <a:p>
            <a:pPr>
              <a:defRPr/>
            </a:pPr>
            <a:fld id="{1E35E92B-FC08-4D8A-B657-AB26E55B1F91}" type="datetimeFigureOut">
              <a:rPr lang="zh-CN" altLang="en-US"/>
              <a:pPr>
                <a:defRPr/>
              </a:pPr>
              <a:t>2025.02.18</a:t>
            </a:fld>
            <a:endParaRPr lang="zh-CN" altLang="en-US"/>
          </a:p>
        </p:txBody>
      </p:sp>
      <p:sp>
        <p:nvSpPr>
          <p:cNvPr id="10" name="页脚占位符 4"/>
          <p:cNvSpPr>
            <a:spLocks noGrp="1"/>
          </p:cNvSpPr>
          <p:nvPr>
            <p:ph type="ftr" sz="quarter" idx="11"/>
          </p:nvPr>
        </p:nvSpPr>
        <p:spPr/>
        <p:txBody>
          <a:bodyPr/>
          <a:lstStyle>
            <a:lvl1pPr>
              <a:defRPr/>
            </a:lvl1pPr>
          </a:lstStyle>
          <a:p>
            <a:pPr>
              <a:defRPr/>
            </a:pPr>
            <a:endParaRPr lang="zh-CN" altLang="en-US"/>
          </a:p>
        </p:txBody>
      </p:sp>
      <p:sp>
        <p:nvSpPr>
          <p:cNvPr id="11" name="灯片编号占位符 5"/>
          <p:cNvSpPr>
            <a:spLocks noGrp="1"/>
          </p:cNvSpPr>
          <p:nvPr>
            <p:ph type="sldNum" sz="quarter" idx="12"/>
          </p:nvPr>
        </p:nvSpPr>
        <p:spPr/>
        <p:txBody>
          <a:bodyPr/>
          <a:lstStyle>
            <a:lvl1pPr>
              <a:defRPr/>
            </a:lvl1pPr>
          </a:lstStyle>
          <a:p>
            <a:pPr>
              <a:defRPr/>
            </a:pPr>
            <a:fld id="{C4D7E204-8CA4-4E53-8FC2-4A86D34516D9}"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蓝-标题幻灯片">
    <p:spTree>
      <p:nvGrpSpPr>
        <p:cNvPr id="1" name=""/>
        <p:cNvGrpSpPr/>
        <p:nvPr/>
      </p:nvGrpSpPr>
      <p:grpSpPr>
        <a:xfrm>
          <a:off x="0" y="0"/>
          <a:ext cx="0" cy="0"/>
          <a:chOff x="0" y="0"/>
          <a:chExt cx="0" cy="0"/>
        </a:xfrm>
      </p:grpSpPr>
      <p:pic>
        <p:nvPicPr>
          <p:cNvPr id="4" name="图片 6"/>
          <p:cNvPicPr>
            <a:picLocks noChangeAspect="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grpSp>
        <p:nvGrpSpPr>
          <p:cNvPr id="5" name="组合 8"/>
          <p:cNvGrpSpPr/>
          <p:nvPr/>
        </p:nvGrpSpPr>
        <p:grpSpPr>
          <a:xfrm>
            <a:off x="-1098121" y="3267942"/>
            <a:ext cx="4504012" cy="4502392"/>
            <a:chOff x="2036763" y="-752475"/>
            <a:chExt cx="4411662" cy="4410075"/>
          </a:xfrm>
          <a:solidFill>
            <a:srgbClr val="05E1FF">
              <a:alpha val="15000"/>
            </a:srgbClr>
          </a:solidFill>
        </p:grpSpPr>
        <p:sp>
          <p:nvSpPr>
            <p:cNvPr id="6" name="Freeform 5"/>
            <p:cNvSpPr/>
            <p:nvPr/>
          </p:nvSpPr>
          <p:spPr bwMode="auto">
            <a:xfrm>
              <a:off x="3675063" y="88900"/>
              <a:ext cx="2022475" cy="1638300"/>
            </a:xfrm>
            <a:custGeom>
              <a:avLst/>
              <a:gdLst>
                <a:gd name="T0" fmla="*/ 830 w 1274"/>
                <a:gd name="T1" fmla="*/ 396 h 1032"/>
                <a:gd name="T2" fmla="*/ 396 w 1274"/>
                <a:gd name="T3" fmla="*/ 598 h 1032"/>
                <a:gd name="T4" fmla="*/ 0 w 1274"/>
                <a:gd name="T5" fmla="*/ 1032 h 1032"/>
                <a:gd name="T6" fmla="*/ 444 w 1274"/>
                <a:gd name="T7" fmla="*/ 1032 h 1032"/>
                <a:gd name="T8" fmla="*/ 1274 w 1274"/>
                <a:gd name="T9" fmla="*/ 0 h 1032"/>
                <a:gd name="T10" fmla="*/ 830 w 1274"/>
                <a:gd name="T11" fmla="*/ 396 h 1032"/>
              </a:gdLst>
              <a:ahLst/>
              <a:cxnLst>
                <a:cxn ang="0">
                  <a:pos x="T0" y="T1"/>
                </a:cxn>
                <a:cxn ang="0">
                  <a:pos x="T2" y="T3"/>
                </a:cxn>
                <a:cxn ang="0">
                  <a:pos x="T4" y="T5"/>
                </a:cxn>
                <a:cxn ang="0">
                  <a:pos x="T6" y="T7"/>
                </a:cxn>
                <a:cxn ang="0">
                  <a:pos x="T8" y="T9"/>
                </a:cxn>
                <a:cxn ang="0">
                  <a:pos x="T10" y="T11"/>
                </a:cxn>
              </a:cxnLst>
              <a:rect l="0" t="0" r="r" b="b"/>
              <a:pathLst>
                <a:path w="1274" h="1032">
                  <a:moveTo>
                    <a:pt x="830" y="396"/>
                  </a:moveTo>
                  <a:lnTo>
                    <a:pt x="396" y="598"/>
                  </a:lnTo>
                  <a:lnTo>
                    <a:pt x="0" y="1032"/>
                  </a:lnTo>
                  <a:lnTo>
                    <a:pt x="444" y="1032"/>
                  </a:lnTo>
                  <a:lnTo>
                    <a:pt x="1274" y="0"/>
                  </a:lnTo>
                  <a:lnTo>
                    <a:pt x="830" y="39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7" name="Freeform 6"/>
            <p:cNvSpPr>
              <a:spLocks noEditPoints="1"/>
            </p:cNvSpPr>
            <p:nvPr/>
          </p:nvSpPr>
          <p:spPr bwMode="auto">
            <a:xfrm>
              <a:off x="2036763" y="-752475"/>
              <a:ext cx="4411662" cy="4410075"/>
            </a:xfrm>
            <a:custGeom>
              <a:avLst/>
              <a:gdLst>
                <a:gd name="T0" fmla="*/ 288 w 288"/>
                <a:gd name="T1" fmla="*/ 0 h 288"/>
                <a:gd name="T2" fmla="*/ 225 w 288"/>
                <a:gd name="T3" fmla="*/ 46 h 288"/>
                <a:gd name="T4" fmla="*/ 137 w 288"/>
                <a:gd name="T5" fmla="*/ 15 h 288"/>
                <a:gd name="T6" fmla="*/ 0 w 288"/>
                <a:gd name="T7" fmla="*/ 152 h 288"/>
                <a:gd name="T8" fmla="*/ 137 w 288"/>
                <a:gd name="T9" fmla="*/ 288 h 288"/>
                <a:gd name="T10" fmla="*/ 274 w 288"/>
                <a:gd name="T11" fmla="*/ 152 h 288"/>
                <a:gd name="T12" fmla="*/ 255 w 288"/>
                <a:gd name="T13" fmla="*/ 83 h 288"/>
                <a:gd name="T14" fmla="*/ 288 w 288"/>
                <a:gd name="T15" fmla="*/ 0 h 288"/>
                <a:gd name="T16" fmla="*/ 156 w 288"/>
                <a:gd name="T17" fmla="*/ 29 h 288"/>
                <a:gd name="T18" fmla="*/ 220 w 288"/>
                <a:gd name="T19" fmla="*/ 49 h 288"/>
                <a:gd name="T20" fmla="*/ 48 w 288"/>
                <a:gd name="T21" fmla="*/ 127 h 288"/>
                <a:gd name="T22" fmla="*/ 156 w 288"/>
                <a:gd name="T23" fmla="*/ 29 h 288"/>
                <a:gd name="T24" fmla="*/ 265 w 288"/>
                <a:gd name="T25" fmla="*/ 138 h 288"/>
                <a:gd name="T26" fmla="*/ 156 w 288"/>
                <a:gd name="T27" fmla="*/ 246 h 288"/>
                <a:gd name="T28" fmla="*/ 48 w 288"/>
                <a:gd name="T29" fmla="*/ 138 h 288"/>
                <a:gd name="T30" fmla="*/ 48 w 288"/>
                <a:gd name="T31" fmla="*/ 127 h 288"/>
                <a:gd name="T32" fmla="*/ 117 w 288"/>
                <a:gd name="T33" fmla="*/ 146 h 288"/>
                <a:gd name="T34" fmla="*/ 146 w 288"/>
                <a:gd name="T35" fmla="*/ 115 h 288"/>
                <a:gd name="T36" fmla="*/ 146 w 288"/>
                <a:gd name="T37" fmla="*/ 115 h 288"/>
                <a:gd name="T38" fmla="*/ 147 w 288"/>
                <a:gd name="T39" fmla="*/ 115 h 288"/>
                <a:gd name="T40" fmla="*/ 191 w 288"/>
                <a:gd name="T41" fmla="*/ 93 h 288"/>
                <a:gd name="T42" fmla="*/ 237 w 288"/>
                <a:gd name="T43" fmla="*/ 53 h 288"/>
                <a:gd name="T44" fmla="*/ 261 w 288"/>
                <a:gd name="T45" fmla="*/ 32 h 288"/>
                <a:gd name="T46" fmla="*/ 163 w 288"/>
                <a:gd name="T47" fmla="*/ 155 h 288"/>
                <a:gd name="T48" fmla="*/ 239 w 288"/>
                <a:gd name="T49" fmla="*/ 176 h 288"/>
                <a:gd name="T50" fmla="*/ 253 w 288"/>
                <a:gd name="T51" fmla="*/ 89 h 288"/>
                <a:gd name="T52" fmla="*/ 265 w 288"/>
                <a:gd name="T53" fmla="*/ 13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88">
                  <a:moveTo>
                    <a:pt x="288" y="0"/>
                  </a:moveTo>
                  <a:cubicBezTo>
                    <a:pt x="288" y="0"/>
                    <a:pt x="266" y="20"/>
                    <a:pt x="225" y="46"/>
                  </a:cubicBezTo>
                  <a:cubicBezTo>
                    <a:pt x="201" y="27"/>
                    <a:pt x="170" y="15"/>
                    <a:pt x="137" y="15"/>
                  </a:cubicBezTo>
                  <a:cubicBezTo>
                    <a:pt x="61" y="15"/>
                    <a:pt x="0" y="76"/>
                    <a:pt x="0" y="152"/>
                  </a:cubicBezTo>
                  <a:cubicBezTo>
                    <a:pt x="0" y="227"/>
                    <a:pt x="61" y="288"/>
                    <a:pt x="137" y="288"/>
                  </a:cubicBezTo>
                  <a:cubicBezTo>
                    <a:pt x="213" y="288"/>
                    <a:pt x="274" y="227"/>
                    <a:pt x="274" y="152"/>
                  </a:cubicBezTo>
                  <a:cubicBezTo>
                    <a:pt x="274" y="126"/>
                    <a:pt x="267" y="103"/>
                    <a:pt x="255" y="83"/>
                  </a:cubicBezTo>
                  <a:cubicBezTo>
                    <a:pt x="262" y="57"/>
                    <a:pt x="273" y="28"/>
                    <a:pt x="288" y="0"/>
                  </a:cubicBezTo>
                  <a:moveTo>
                    <a:pt x="156" y="29"/>
                  </a:moveTo>
                  <a:cubicBezTo>
                    <a:pt x="180" y="29"/>
                    <a:pt x="202" y="36"/>
                    <a:pt x="220" y="49"/>
                  </a:cubicBezTo>
                  <a:cubicBezTo>
                    <a:pt x="179" y="74"/>
                    <a:pt x="122" y="104"/>
                    <a:pt x="48" y="127"/>
                  </a:cubicBezTo>
                  <a:cubicBezTo>
                    <a:pt x="53" y="72"/>
                    <a:pt x="100" y="29"/>
                    <a:pt x="156" y="29"/>
                  </a:cubicBezTo>
                  <a:moveTo>
                    <a:pt x="265" y="138"/>
                  </a:moveTo>
                  <a:cubicBezTo>
                    <a:pt x="265" y="198"/>
                    <a:pt x="216" y="246"/>
                    <a:pt x="156" y="246"/>
                  </a:cubicBezTo>
                  <a:cubicBezTo>
                    <a:pt x="96" y="246"/>
                    <a:pt x="48" y="198"/>
                    <a:pt x="48" y="138"/>
                  </a:cubicBezTo>
                  <a:cubicBezTo>
                    <a:pt x="48" y="134"/>
                    <a:pt x="48" y="131"/>
                    <a:pt x="48" y="127"/>
                  </a:cubicBezTo>
                  <a:cubicBezTo>
                    <a:pt x="117" y="146"/>
                    <a:pt x="117" y="146"/>
                    <a:pt x="117" y="146"/>
                  </a:cubicBezTo>
                  <a:cubicBezTo>
                    <a:pt x="146" y="115"/>
                    <a:pt x="146" y="115"/>
                    <a:pt x="146" y="115"/>
                  </a:cubicBezTo>
                  <a:cubicBezTo>
                    <a:pt x="146" y="115"/>
                    <a:pt x="146" y="115"/>
                    <a:pt x="146" y="115"/>
                  </a:cubicBezTo>
                  <a:cubicBezTo>
                    <a:pt x="147" y="115"/>
                    <a:pt x="147" y="115"/>
                    <a:pt x="147" y="115"/>
                  </a:cubicBezTo>
                  <a:cubicBezTo>
                    <a:pt x="191" y="93"/>
                    <a:pt x="191" y="93"/>
                    <a:pt x="191" y="93"/>
                  </a:cubicBezTo>
                  <a:cubicBezTo>
                    <a:pt x="237" y="53"/>
                    <a:pt x="237" y="53"/>
                    <a:pt x="237" y="53"/>
                  </a:cubicBezTo>
                  <a:cubicBezTo>
                    <a:pt x="261" y="32"/>
                    <a:pt x="261" y="32"/>
                    <a:pt x="261" y="32"/>
                  </a:cubicBezTo>
                  <a:cubicBezTo>
                    <a:pt x="163" y="155"/>
                    <a:pt x="163" y="155"/>
                    <a:pt x="163" y="155"/>
                  </a:cubicBezTo>
                  <a:cubicBezTo>
                    <a:pt x="239" y="176"/>
                    <a:pt x="239" y="176"/>
                    <a:pt x="239" y="176"/>
                  </a:cubicBezTo>
                  <a:cubicBezTo>
                    <a:pt x="240" y="164"/>
                    <a:pt x="242" y="131"/>
                    <a:pt x="253" y="89"/>
                  </a:cubicBezTo>
                  <a:cubicBezTo>
                    <a:pt x="261" y="103"/>
                    <a:pt x="265" y="120"/>
                    <a:pt x="265" y="138"/>
                  </a:cubicBezTo>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8" name="Freeform 7"/>
            <p:cNvSpPr>
              <a:spLocks noEditPoints="1"/>
            </p:cNvSpPr>
            <p:nvPr/>
          </p:nvSpPr>
          <p:spPr bwMode="auto">
            <a:xfrm>
              <a:off x="3675063" y="2125663"/>
              <a:ext cx="428625" cy="428625"/>
            </a:xfrm>
            <a:custGeom>
              <a:avLst/>
              <a:gdLst>
                <a:gd name="T0" fmla="*/ 270 w 270"/>
                <a:gd name="T1" fmla="*/ 270 h 270"/>
                <a:gd name="T2" fmla="*/ 212 w 270"/>
                <a:gd name="T3" fmla="*/ 270 h 270"/>
                <a:gd name="T4" fmla="*/ 193 w 270"/>
                <a:gd name="T5" fmla="*/ 212 h 270"/>
                <a:gd name="T6" fmla="*/ 77 w 270"/>
                <a:gd name="T7" fmla="*/ 212 h 270"/>
                <a:gd name="T8" fmla="*/ 58 w 270"/>
                <a:gd name="T9" fmla="*/ 270 h 270"/>
                <a:gd name="T10" fmla="*/ 0 w 270"/>
                <a:gd name="T11" fmla="*/ 270 h 270"/>
                <a:gd name="T12" fmla="*/ 106 w 270"/>
                <a:gd name="T13" fmla="*/ 0 h 270"/>
                <a:gd name="T14" fmla="*/ 164 w 270"/>
                <a:gd name="T15" fmla="*/ 0 h 270"/>
                <a:gd name="T16" fmla="*/ 270 w 270"/>
                <a:gd name="T17" fmla="*/ 270 h 270"/>
                <a:gd name="T18" fmla="*/ 174 w 270"/>
                <a:gd name="T19" fmla="*/ 164 h 270"/>
                <a:gd name="T20" fmla="*/ 135 w 270"/>
                <a:gd name="T21" fmla="*/ 68 h 270"/>
                <a:gd name="T22" fmla="*/ 97 w 270"/>
                <a:gd name="T23" fmla="*/ 164 h 270"/>
                <a:gd name="T24" fmla="*/ 174 w 270"/>
                <a:gd name="T25" fmla="*/ 16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270">
                  <a:moveTo>
                    <a:pt x="270" y="270"/>
                  </a:moveTo>
                  <a:lnTo>
                    <a:pt x="212" y="270"/>
                  </a:lnTo>
                  <a:lnTo>
                    <a:pt x="193" y="212"/>
                  </a:lnTo>
                  <a:lnTo>
                    <a:pt x="77" y="212"/>
                  </a:lnTo>
                  <a:lnTo>
                    <a:pt x="58" y="270"/>
                  </a:lnTo>
                  <a:lnTo>
                    <a:pt x="0" y="270"/>
                  </a:lnTo>
                  <a:lnTo>
                    <a:pt x="106" y="0"/>
                  </a:lnTo>
                  <a:lnTo>
                    <a:pt x="164" y="0"/>
                  </a:lnTo>
                  <a:lnTo>
                    <a:pt x="270" y="270"/>
                  </a:lnTo>
                  <a:close/>
                  <a:moveTo>
                    <a:pt x="174" y="164"/>
                  </a:moveTo>
                  <a:lnTo>
                    <a:pt x="135" y="68"/>
                  </a:lnTo>
                  <a:lnTo>
                    <a:pt x="97" y="164"/>
                  </a:lnTo>
                  <a:lnTo>
                    <a:pt x="174" y="164"/>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9" name="Freeform 8"/>
            <p:cNvSpPr/>
            <p:nvPr/>
          </p:nvSpPr>
          <p:spPr bwMode="auto">
            <a:xfrm>
              <a:off x="4119563" y="2125663"/>
              <a:ext cx="414337" cy="428625"/>
            </a:xfrm>
            <a:custGeom>
              <a:avLst/>
              <a:gdLst>
                <a:gd name="T0" fmla="*/ 96 w 261"/>
                <a:gd name="T1" fmla="*/ 270 h 270"/>
                <a:gd name="T2" fmla="*/ 0 w 261"/>
                <a:gd name="T3" fmla="*/ 0 h 270"/>
                <a:gd name="T4" fmla="*/ 58 w 261"/>
                <a:gd name="T5" fmla="*/ 0 h 270"/>
                <a:gd name="T6" fmla="*/ 135 w 261"/>
                <a:gd name="T7" fmla="*/ 203 h 270"/>
                <a:gd name="T8" fmla="*/ 203 w 261"/>
                <a:gd name="T9" fmla="*/ 0 h 270"/>
                <a:gd name="T10" fmla="*/ 261 w 261"/>
                <a:gd name="T11" fmla="*/ 0 h 270"/>
                <a:gd name="T12" fmla="*/ 164 w 261"/>
                <a:gd name="T13" fmla="*/ 270 h 270"/>
                <a:gd name="T14" fmla="*/ 96 w 261"/>
                <a:gd name="T15" fmla="*/ 270 h 2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 h="270">
                  <a:moveTo>
                    <a:pt x="96" y="270"/>
                  </a:moveTo>
                  <a:lnTo>
                    <a:pt x="0" y="0"/>
                  </a:lnTo>
                  <a:lnTo>
                    <a:pt x="58" y="0"/>
                  </a:lnTo>
                  <a:lnTo>
                    <a:pt x="135" y="203"/>
                  </a:lnTo>
                  <a:lnTo>
                    <a:pt x="203" y="0"/>
                  </a:lnTo>
                  <a:lnTo>
                    <a:pt x="261" y="0"/>
                  </a:lnTo>
                  <a:lnTo>
                    <a:pt x="164" y="270"/>
                  </a:lnTo>
                  <a:lnTo>
                    <a:pt x="96" y="27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10" name="Rectangle 9"/>
            <p:cNvSpPr>
              <a:spLocks noChangeArrowheads="1"/>
            </p:cNvSpPr>
            <p:nvPr/>
          </p:nvSpPr>
          <p:spPr bwMode="auto">
            <a:xfrm>
              <a:off x="4624388" y="2125663"/>
              <a:ext cx="92075" cy="428625"/>
            </a:xfrm>
            <a:prstGeom prst="rect">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11" name="Freeform 10"/>
            <p:cNvSpPr/>
            <p:nvPr/>
          </p:nvSpPr>
          <p:spPr bwMode="auto">
            <a:xfrm>
              <a:off x="4840288" y="2111375"/>
              <a:ext cx="382587" cy="458788"/>
            </a:xfrm>
            <a:custGeom>
              <a:avLst/>
              <a:gdLst>
                <a:gd name="T0" fmla="*/ 19 w 25"/>
                <a:gd name="T1" fmla="*/ 19 h 30"/>
                <a:gd name="T2" fmla="*/ 25 w 25"/>
                <a:gd name="T3" fmla="*/ 21 h 30"/>
                <a:gd name="T4" fmla="*/ 20 w 25"/>
                <a:gd name="T5" fmla="*/ 28 h 30"/>
                <a:gd name="T6" fmla="*/ 13 w 25"/>
                <a:gd name="T7" fmla="*/ 30 h 30"/>
                <a:gd name="T8" fmla="*/ 4 w 25"/>
                <a:gd name="T9" fmla="*/ 26 h 30"/>
                <a:gd name="T10" fmla="*/ 0 w 25"/>
                <a:gd name="T11" fmla="*/ 15 h 30"/>
                <a:gd name="T12" fmla="*/ 4 w 25"/>
                <a:gd name="T13" fmla="*/ 4 h 30"/>
                <a:gd name="T14" fmla="*/ 13 w 25"/>
                <a:gd name="T15" fmla="*/ 0 h 30"/>
                <a:gd name="T16" fmla="*/ 22 w 25"/>
                <a:gd name="T17" fmla="*/ 4 h 30"/>
                <a:gd name="T18" fmla="*/ 25 w 25"/>
                <a:gd name="T19" fmla="*/ 9 h 30"/>
                <a:gd name="T20" fmla="*/ 19 w 25"/>
                <a:gd name="T21" fmla="*/ 10 h 30"/>
                <a:gd name="T22" fmla="*/ 17 w 25"/>
                <a:gd name="T23" fmla="*/ 7 h 30"/>
                <a:gd name="T24" fmla="*/ 13 w 25"/>
                <a:gd name="T25" fmla="*/ 5 h 30"/>
                <a:gd name="T26" fmla="*/ 8 w 25"/>
                <a:gd name="T27" fmla="*/ 8 h 30"/>
                <a:gd name="T28" fmla="*/ 6 w 25"/>
                <a:gd name="T29" fmla="*/ 15 h 30"/>
                <a:gd name="T30" fmla="*/ 8 w 25"/>
                <a:gd name="T31" fmla="*/ 23 h 30"/>
                <a:gd name="T32" fmla="*/ 13 w 25"/>
                <a:gd name="T33" fmla="*/ 25 h 30"/>
                <a:gd name="T34" fmla="*/ 17 w 25"/>
                <a:gd name="T35" fmla="*/ 24 h 30"/>
                <a:gd name="T36" fmla="*/ 19 w 25"/>
                <a:gd name="T3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30">
                  <a:moveTo>
                    <a:pt x="19" y="19"/>
                  </a:moveTo>
                  <a:cubicBezTo>
                    <a:pt x="25" y="21"/>
                    <a:pt x="25" y="21"/>
                    <a:pt x="25" y="21"/>
                  </a:cubicBezTo>
                  <a:cubicBezTo>
                    <a:pt x="24" y="24"/>
                    <a:pt x="22" y="26"/>
                    <a:pt x="20" y="28"/>
                  </a:cubicBezTo>
                  <a:cubicBezTo>
                    <a:pt x="18" y="29"/>
                    <a:pt x="16" y="30"/>
                    <a:pt x="13" y="30"/>
                  </a:cubicBezTo>
                  <a:cubicBezTo>
                    <a:pt x="9" y="30"/>
                    <a:pt x="6" y="29"/>
                    <a:pt x="4" y="26"/>
                  </a:cubicBezTo>
                  <a:cubicBezTo>
                    <a:pt x="1" y="23"/>
                    <a:pt x="0" y="20"/>
                    <a:pt x="0" y="15"/>
                  </a:cubicBezTo>
                  <a:cubicBezTo>
                    <a:pt x="0" y="11"/>
                    <a:pt x="1" y="7"/>
                    <a:pt x="4" y="4"/>
                  </a:cubicBezTo>
                  <a:cubicBezTo>
                    <a:pt x="6" y="2"/>
                    <a:pt x="9" y="0"/>
                    <a:pt x="13" y="0"/>
                  </a:cubicBezTo>
                  <a:cubicBezTo>
                    <a:pt x="17" y="0"/>
                    <a:pt x="20" y="2"/>
                    <a:pt x="22" y="4"/>
                  </a:cubicBezTo>
                  <a:cubicBezTo>
                    <a:pt x="23" y="5"/>
                    <a:pt x="24" y="7"/>
                    <a:pt x="25" y="9"/>
                  </a:cubicBezTo>
                  <a:cubicBezTo>
                    <a:pt x="19" y="10"/>
                    <a:pt x="19" y="10"/>
                    <a:pt x="19" y="10"/>
                  </a:cubicBezTo>
                  <a:cubicBezTo>
                    <a:pt x="19" y="9"/>
                    <a:pt x="18" y="8"/>
                    <a:pt x="17" y="7"/>
                  </a:cubicBezTo>
                  <a:cubicBezTo>
                    <a:pt x="16" y="6"/>
                    <a:pt x="14" y="5"/>
                    <a:pt x="13" y="5"/>
                  </a:cubicBezTo>
                  <a:cubicBezTo>
                    <a:pt x="11" y="5"/>
                    <a:pt x="9" y="6"/>
                    <a:pt x="8" y="8"/>
                  </a:cubicBezTo>
                  <a:cubicBezTo>
                    <a:pt x="7" y="9"/>
                    <a:pt x="6" y="12"/>
                    <a:pt x="6" y="15"/>
                  </a:cubicBezTo>
                  <a:cubicBezTo>
                    <a:pt x="6" y="19"/>
                    <a:pt x="7" y="21"/>
                    <a:pt x="8" y="23"/>
                  </a:cubicBezTo>
                  <a:cubicBezTo>
                    <a:pt x="9" y="24"/>
                    <a:pt x="11" y="25"/>
                    <a:pt x="13" y="25"/>
                  </a:cubicBezTo>
                  <a:cubicBezTo>
                    <a:pt x="14" y="25"/>
                    <a:pt x="16" y="24"/>
                    <a:pt x="17" y="24"/>
                  </a:cubicBezTo>
                  <a:cubicBezTo>
                    <a:pt x="18" y="23"/>
                    <a:pt x="19" y="21"/>
                    <a:pt x="19" y="19"/>
                  </a:cubicBezTo>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grpSp>
      <p:sp>
        <p:nvSpPr>
          <p:cNvPr id="24" name="标题 1"/>
          <p:cNvSpPr>
            <a:spLocks noGrp="1"/>
          </p:cNvSpPr>
          <p:nvPr>
            <p:ph type="ctrTitle"/>
          </p:nvPr>
        </p:nvSpPr>
        <p:spPr>
          <a:xfrm>
            <a:off x="1524000" y="2596055"/>
            <a:ext cx="9144000" cy="913907"/>
          </a:xfrm>
        </p:spPr>
        <p:txBody>
          <a:bodyPr>
            <a:noAutofit/>
          </a:bodyPr>
          <a:lstStyle>
            <a:lvl1pPr algn="ctr">
              <a:defRPr sz="5400" b="1">
                <a:solidFill>
                  <a:schemeClr val="bg1"/>
                </a:solidFill>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dirty="0"/>
          </a:p>
        </p:txBody>
      </p:sp>
      <p:sp>
        <p:nvSpPr>
          <p:cNvPr id="25" name="副标题 2"/>
          <p:cNvSpPr>
            <a:spLocks noGrp="1"/>
          </p:cNvSpPr>
          <p:nvPr>
            <p:ph type="subTitle" idx="1"/>
          </p:nvPr>
        </p:nvSpPr>
        <p:spPr>
          <a:xfrm>
            <a:off x="1524000" y="3867808"/>
            <a:ext cx="9144000" cy="662151"/>
          </a:xfrm>
        </p:spPr>
        <p:txBody>
          <a:bodyPr anchor="ctr">
            <a:noAutofit/>
          </a:bodyPr>
          <a:lstStyle>
            <a:lvl1pPr marL="0" indent="0" algn="ctr">
              <a:buNone/>
              <a:defRPr sz="3200">
                <a:solidFill>
                  <a:schemeClr val="bg1"/>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蓝-内页版式1">
    <p:spTree>
      <p:nvGrpSpPr>
        <p:cNvPr id="1" name=""/>
        <p:cNvGrpSpPr/>
        <p:nvPr/>
      </p:nvGrpSpPr>
      <p:grpSpPr>
        <a:xfrm>
          <a:off x="0" y="0"/>
          <a:ext cx="0" cy="0"/>
          <a:chOff x="0" y="0"/>
          <a:chExt cx="0" cy="0"/>
        </a:xfrm>
      </p:grpSpPr>
      <p:sp>
        <p:nvSpPr>
          <p:cNvPr id="3" name="矩形 2"/>
          <p:cNvSpPr/>
          <p:nvPr/>
        </p:nvSpPr>
        <p:spPr>
          <a:xfrm flipV="1">
            <a:off x="0" y="822325"/>
            <a:ext cx="12192000" cy="603567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3"/>
          <p:cNvCxnSpPr/>
          <p:nvPr/>
        </p:nvCxnSpPr>
        <p:spPr>
          <a:xfrm>
            <a:off x="0" y="822325"/>
            <a:ext cx="12192000"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 name="组合 9"/>
          <p:cNvGrpSpPr/>
          <p:nvPr/>
        </p:nvGrpSpPr>
        <p:grpSpPr>
          <a:xfrm>
            <a:off x="11337719" y="161886"/>
            <a:ext cx="561673" cy="561471"/>
            <a:chOff x="2036763" y="-752475"/>
            <a:chExt cx="4411662" cy="4410075"/>
          </a:xfrm>
          <a:solidFill>
            <a:srgbClr val="0070C0"/>
          </a:solidFill>
        </p:grpSpPr>
        <p:sp>
          <p:nvSpPr>
            <p:cNvPr id="6" name="Freeform 5"/>
            <p:cNvSpPr/>
            <p:nvPr/>
          </p:nvSpPr>
          <p:spPr bwMode="auto">
            <a:xfrm>
              <a:off x="3675063" y="88900"/>
              <a:ext cx="2022475" cy="1638300"/>
            </a:xfrm>
            <a:custGeom>
              <a:avLst/>
              <a:gdLst>
                <a:gd name="T0" fmla="*/ 830 w 1274"/>
                <a:gd name="T1" fmla="*/ 396 h 1032"/>
                <a:gd name="T2" fmla="*/ 396 w 1274"/>
                <a:gd name="T3" fmla="*/ 598 h 1032"/>
                <a:gd name="T4" fmla="*/ 0 w 1274"/>
                <a:gd name="T5" fmla="*/ 1032 h 1032"/>
                <a:gd name="T6" fmla="*/ 444 w 1274"/>
                <a:gd name="T7" fmla="*/ 1032 h 1032"/>
                <a:gd name="T8" fmla="*/ 1274 w 1274"/>
                <a:gd name="T9" fmla="*/ 0 h 1032"/>
                <a:gd name="T10" fmla="*/ 830 w 1274"/>
                <a:gd name="T11" fmla="*/ 396 h 1032"/>
              </a:gdLst>
              <a:ahLst/>
              <a:cxnLst>
                <a:cxn ang="0">
                  <a:pos x="T0" y="T1"/>
                </a:cxn>
                <a:cxn ang="0">
                  <a:pos x="T2" y="T3"/>
                </a:cxn>
                <a:cxn ang="0">
                  <a:pos x="T4" y="T5"/>
                </a:cxn>
                <a:cxn ang="0">
                  <a:pos x="T6" y="T7"/>
                </a:cxn>
                <a:cxn ang="0">
                  <a:pos x="T8" y="T9"/>
                </a:cxn>
                <a:cxn ang="0">
                  <a:pos x="T10" y="T11"/>
                </a:cxn>
              </a:cxnLst>
              <a:rect l="0" t="0" r="r" b="b"/>
              <a:pathLst>
                <a:path w="1274" h="1032">
                  <a:moveTo>
                    <a:pt x="830" y="396"/>
                  </a:moveTo>
                  <a:lnTo>
                    <a:pt x="396" y="598"/>
                  </a:lnTo>
                  <a:lnTo>
                    <a:pt x="0" y="1032"/>
                  </a:lnTo>
                  <a:lnTo>
                    <a:pt x="444" y="1032"/>
                  </a:lnTo>
                  <a:lnTo>
                    <a:pt x="1274" y="0"/>
                  </a:lnTo>
                  <a:lnTo>
                    <a:pt x="830" y="39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8" name="Freeform 6"/>
            <p:cNvSpPr>
              <a:spLocks noEditPoints="1"/>
            </p:cNvSpPr>
            <p:nvPr/>
          </p:nvSpPr>
          <p:spPr bwMode="auto">
            <a:xfrm>
              <a:off x="2036763" y="-752475"/>
              <a:ext cx="4411662" cy="4410075"/>
            </a:xfrm>
            <a:custGeom>
              <a:avLst/>
              <a:gdLst>
                <a:gd name="T0" fmla="*/ 288 w 288"/>
                <a:gd name="T1" fmla="*/ 0 h 288"/>
                <a:gd name="T2" fmla="*/ 225 w 288"/>
                <a:gd name="T3" fmla="*/ 46 h 288"/>
                <a:gd name="T4" fmla="*/ 137 w 288"/>
                <a:gd name="T5" fmla="*/ 15 h 288"/>
                <a:gd name="T6" fmla="*/ 0 w 288"/>
                <a:gd name="T7" fmla="*/ 152 h 288"/>
                <a:gd name="T8" fmla="*/ 137 w 288"/>
                <a:gd name="T9" fmla="*/ 288 h 288"/>
                <a:gd name="T10" fmla="*/ 274 w 288"/>
                <a:gd name="T11" fmla="*/ 152 h 288"/>
                <a:gd name="T12" fmla="*/ 255 w 288"/>
                <a:gd name="T13" fmla="*/ 83 h 288"/>
                <a:gd name="T14" fmla="*/ 288 w 288"/>
                <a:gd name="T15" fmla="*/ 0 h 288"/>
                <a:gd name="T16" fmla="*/ 156 w 288"/>
                <a:gd name="T17" fmla="*/ 29 h 288"/>
                <a:gd name="T18" fmla="*/ 220 w 288"/>
                <a:gd name="T19" fmla="*/ 49 h 288"/>
                <a:gd name="T20" fmla="*/ 48 w 288"/>
                <a:gd name="T21" fmla="*/ 127 h 288"/>
                <a:gd name="T22" fmla="*/ 156 w 288"/>
                <a:gd name="T23" fmla="*/ 29 h 288"/>
                <a:gd name="T24" fmla="*/ 265 w 288"/>
                <a:gd name="T25" fmla="*/ 138 h 288"/>
                <a:gd name="T26" fmla="*/ 156 w 288"/>
                <a:gd name="T27" fmla="*/ 246 h 288"/>
                <a:gd name="T28" fmla="*/ 48 w 288"/>
                <a:gd name="T29" fmla="*/ 138 h 288"/>
                <a:gd name="T30" fmla="*/ 48 w 288"/>
                <a:gd name="T31" fmla="*/ 127 h 288"/>
                <a:gd name="T32" fmla="*/ 117 w 288"/>
                <a:gd name="T33" fmla="*/ 146 h 288"/>
                <a:gd name="T34" fmla="*/ 146 w 288"/>
                <a:gd name="T35" fmla="*/ 115 h 288"/>
                <a:gd name="T36" fmla="*/ 146 w 288"/>
                <a:gd name="T37" fmla="*/ 115 h 288"/>
                <a:gd name="T38" fmla="*/ 147 w 288"/>
                <a:gd name="T39" fmla="*/ 115 h 288"/>
                <a:gd name="T40" fmla="*/ 191 w 288"/>
                <a:gd name="T41" fmla="*/ 93 h 288"/>
                <a:gd name="T42" fmla="*/ 237 w 288"/>
                <a:gd name="T43" fmla="*/ 53 h 288"/>
                <a:gd name="T44" fmla="*/ 261 w 288"/>
                <a:gd name="T45" fmla="*/ 32 h 288"/>
                <a:gd name="T46" fmla="*/ 163 w 288"/>
                <a:gd name="T47" fmla="*/ 155 h 288"/>
                <a:gd name="T48" fmla="*/ 239 w 288"/>
                <a:gd name="T49" fmla="*/ 176 h 288"/>
                <a:gd name="T50" fmla="*/ 253 w 288"/>
                <a:gd name="T51" fmla="*/ 89 h 288"/>
                <a:gd name="T52" fmla="*/ 265 w 288"/>
                <a:gd name="T53" fmla="*/ 13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88">
                  <a:moveTo>
                    <a:pt x="288" y="0"/>
                  </a:moveTo>
                  <a:cubicBezTo>
                    <a:pt x="288" y="0"/>
                    <a:pt x="266" y="20"/>
                    <a:pt x="225" y="46"/>
                  </a:cubicBezTo>
                  <a:cubicBezTo>
                    <a:pt x="201" y="27"/>
                    <a:pt x="170" y="15"/>
                    <a:pt x="137" y="15"/>
                  </a:cubicBezTo>
                  <a:cubicBezTo>
                    <a:pt x="61" y="15"/>
                    <a:pt x="0" y="76"/>
                    <a:pt x="0" y="152"/>
                  </a:cubicBezTo>
                  <a:cubicBezTo>
                    <a:pt x="0" y="227"/>
                    <a:pt x="61" y="288"/>
                    <a:pt x="137" y="288"/>
                  </a:cubicBezTo>
                  <a:cubicBezTo>
                    <a:pt x="213" y="288"/>
                    <a:pt x="274" y="227"/>
                    <a:pt x="274" y="152"/>
                  </a:cubicBezTo>
                  <a:cubicBezTo>
                    <a:pt x="274" y="126"/>
                    <a:pt x="267" y="103"/>
                    <a:pt x="255" y="83"/>
                  </a:cubicBezTo>
                  <a:cubicBezTo>
                    <a:pt x="262" y="57"/>
                    <a:pt x="273" y="28"/>
                    <a:pt x="288" y="0"/>
                  </a:cubicBezTo>
                  <a:moveTo>
                    <a:pt x="156" y="29"/>
                  </a:moveTo>
                  <a:cubicBezTo>
                    <a:pt x="180" y="29"/>
                    <a:pt x="202" y="36"/>
                    <a:pt x="220" y="49"/>
                  </a:cubicBezTo>
                  <a:cubicBezTo>
                    <a:pt x="179" y="74"/>
                    <a:pt x="122" y="104"/>
                    <a:pt x="48" y="127"/>
                  </a:cubicBezTo>
                  <a:cubicBezTo>
                    <a:pt x="53" y="72"/>
                    <a:pt x="100" y="29"/>
                    <a:pt x="156" y="29"/>
                  </a:cubicBezTo>
                  <a:moveTo>
                    <a:pt x="265" y="138"/>
                  </a:moveTo>
                  <a:cubicBezTo>
                    <a:pt x="265" y="198"/>
                    <a:pt x="216" y="246"/>
                    <a:pt x="156" y="246"/>
                  </a:cubicBezTo>
                  <a:cubicBezTo>
                    <a:pt x="96" y="246"/>
                    <a:pt x="48" y="198"/>
                    <a:pt x="48" y="138"/>
                  </a:cubicBezTo>
                  <a:cubicBezTo>
                    <a:pt x="48" y="134"/>
                    <a:pt x="48" y="131"/>
                    <a:pt x="48" y="127"/>
                  </a:cubicBezTo>
                  <a:cubicBezTo>
                    <a:pt x="117" y="146"/>
                    <a:pt x="117" y="146"/>
                    <a:pt x="117" y="146"/>
                  </a:cubicBezTo>
                  <a:cubicBezTo>
                    <a:pt x="146" y="115"/>
                    <a:pt x="146" y="115"/>
                    <a:pt x="146" y="115"/>
                  </a:cubicBezTo>
                  <a:cubicBezTo>
                    <a:pt x="146" y="115"/>
                    <a:pt x="146" y="115"/>
                    <a:pt x="146" y="115"/>
                  </a:cubicBezTo>
                  <a:cubicBezTo>
                    <a:pt x="147" y="115"/>
                    <a:pt x="147" y="115"/>
                    <a:pt x="147" y="115"/>
                  </a:cubicBezTo>
                  <a:cubicBezTo>
                    <a:pt x="191" y="93"/>
                    <a:pt x="191" y="93"/>
                    <a:pt x="191" y="93"/>
                  </a:cubicBezTo>
                  <a:cubicBezTo>
                    <a:pt x="237" y="53"/>
                    <a:pt x="237" y="53"/>
                    <a:pt x="237" y="53"/>
                  </a:cubicBezTo>
                  <a:cubicBezTo>
                    <a:pt x="261" y="32"/>
                    <a:pt x="261" y="32"/>
                    <a:pt x="261" y="32"/>
                  </a:cubicBezTo>
                  <a:cubicBezTo>
                    <a:pt x="163" y="155"/>
                    <a:pt x="163" y="155"/>
                    <a:pt x="163" y="155"/>
                  </a:cubicBezTo>
                  <a:cubicBezTo>
                    <a:pt x="239" y="176"/>
                    <a:pt x="239" y="176"/>
                    <a:pt x="239" y="176"/>
                  </a:cubicBezTo>
                  <a:cubicBezTo>
                    <a:pt x="240" y="164"/>
                    <a:pt x="242" y="131"/>
                    <a:pt x="253" y="89"/>
                  </a:cubicBezTo>
                  <a:cubicBezTo>
                    <a:pt x="261" y="103"/>
                    <a:pt x="265" y="120"/>
                    <a:pt x="265" y="138"/>
                  </a:cubicBezTo>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9" name="Freeform 7"/>
            <p:cNvSpPr>
              <a:spLocks noEditPoints="1"/>
            </p:cNvSpPr>
            <p:nvPr/>
          </p:nvSpPr>
          <p:spPr bwMode="auto">
            <a:xfrm>
              <a:off x="3675063" y="2125663"/>
              <a:ext cx="428625" cy="428625"/>
            </a:xfrm>
            <a:custGeom>
              <a:avLst/>
              <a:gdLst>
                <a:gd name="T0" fmla="*/ 270 w 270"/>
                <a:gd name="T1" fmla="*/ 270 h 270"/>
                <a:gd name="T2" fmla="*/ 212 w 270"/>
                <a:gd name="T3" fmla="*/ 270 h 270"/>
                <a:gd name="T4" fmla="*/ 193 w 270"/>
                <a:gd name="T5" fmla="*/ 212 h 270"/>
                <a:gd name="T6" fmla="*/ 77 w 270"/>
                <a:gd name="T7" fmla="*/ 212 h 270"/>
                <a:gd name="T8" fmla="*/ 58 w 270"/>
                <a:gd name="T9" fmla="*/ 270 h 270"/>
                <a:gd name="T10" fmla="*/ 0 w 270"/>
                <a:gd name="T11" fmla="*/ 270 h 270"/>
                <a:gd name="T12" fmla="*/ 106 w 270"/>
                <a:gd name="T13" fmla="*/ 0 h 270"/>
                <a:gd name="T14" fmla="*/ 164 w 270"/>
                <a:gd name="T15" fmla="*/ 0 h 270"/>
                <a:gd name="T16" fmla="*/ 270 w 270"/>
                <a:gd name="T17" fmla="*/ 270 h 270"/>
                <a:gd name="T18" fmla="*/ 174 w 270"/>
                <a:gd name="T19" fmla="*/ 164 h 270"/>
                <a:gd name="T20" fmla="*/ 135 w 270"/>
                <a:gd name="T21" fmla="*/ 68 h 270"/>
                <a:gd name="T22" fmla="*/ 97 w 270"/>
                <a:gd name="T23" fmla="*/ 164 h 270"/>
                <a:gd name="T24" fmla="*/ 174 w 270"/>
                <a:gd name="T25" fmla="*/ 16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270">
                  <a:moveTo>
                    <a:pt x="270" y="270"/>
                  </a:moveTo>
                  <a:lnTo>
                    <a:pt x="212" y="270"/>
                  </a:lnTo>
                  <a:lnTo>
                    <a:pt x="193" y="212"/>
                  </a:lnTo>
                  <a:lnTo>
                    <a:pt x="77" y="212"/>
                  </a:lnTo>
                  <a:lnTo>
                    <a:pt x="58" y="270"/>
                  </a:lnTo>
                  <a:lnTo>
                    <a:pt x="0" y="270"/>
                  </a:lnTo>
                  <a:lnTo>
                    <a:pt x="106" y="0"/>
                  </a:lnTo>
                  <a:lnTo>
                    <a:pt x="164" y="0"/>
                  </a:lnTo>
                  <a:lnTo>
                    <a:pt x="270" y="270"/>
                  </a:lnTo>
                  <a:close/>
                  <a:moveTo>
                    <a:pt x="174" y="164"/>
                  </a:moveTo>
                  <a:lnTo>
                    <a:pt x="135" y="68"/>
                  </a:lnTo>
                  <a:lnTo>
                    <a:pt x="97" y="164"/>
                  </a:lnTo>
                  <a:lnTo>
                    <a:pt x="174" y="164"/>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10" name="Freeform 8"/>
            <p:cNvSpPr/>
            <p:nvPr/>
          </p:nvSpPr>
          <p:spPr bwMode="auto">
            <a:xfrm>
              <a:off x="4119563" y="2125663"/>
              <a:ext cx="414337" cy="428625"/>
            </a:xfrm>
            <a:custGeom>
              <a:avLst/>
              <a:gdLst>
                <a:gd name="T0" fmla="*/ 96 w 261"/>
                <a:gd name="T1" fmla="*/ 270 h 270"/>
                <a:gd name="T2" fmla="*/ 0 w 261"/>
                <a:gd name="T3" fmla="*/ 0 h 270"/>
                <a:gd name="T4" fmla="*/ 58 w 261"/>
                <a:gd name="T5" fmla="*/ 0 h 270"/>
                <a:gd name="T6" fmla="*/ 135 w 261"/>
                <a:gd name="T7" fmla="*/ 203 h 270"/>
                <a:gd name="T8" fmla="*/ 203 w 261"/>
                <a:gd name="T9" fmla="*/ 0 h 270"/>
                <a:gd name="T10" fmla="*/ 261 w 261"/>
                <a:gd name="T11" fmla="*/ 0 h 270"/>
                <a:gd name="T12" fmla="*/ 164 w 261"/>
                <a:gd name="T13" fmla="*/ 270 h 270"/>
                <a:gd name="T14" fmla="*/ 96 w 261"/>
                <a:gd name="T15" fmla="*/ 270 h 2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 h="270">
                  <a:moveTo>
                    <a:pt x="96" y="270"/>
                  </a:moveTo>
                  <a:lnTo>
                    <a:pt x="0" y="0"/>
                  </a:lnTo>
                  <a:lnTo>
                    <a:pt x="58" y="0"/>
                  </a:lnTo>
                  <a:lnTo>
                    <a:pt x="135" y="203"/>
                  </a:lnTo>
                  <a:lnTo>
                    <a:pt x="203" y="0"/>
                  </a:lnTo>
                  <a:lnTo>
                    <a:pt x="261" y="0"/>
                  </a:lnTo>
                  <a:lnTo>
                    <a:pt x="164" y="270"/>
                  </a:lnTo>
                  <a:lnTo>
                    <a:pt x="96" y="27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11" name="Rectangle 9"/>
            <p:cNvSpPr>
              <a:spLocks noChangeArrowheads="1"/>
            </p:cNvSpPr>
            <p:nvPr/>
          </p:nvSpPr>
          <p:spPr bwMode="auto">
            <a:xfrm>
              <a:off x="4624388" y="2125663"/>
              <a:ext cx="92075" cy="428625"/>
            </a:xfrm>
            <a:prstGeom prst="rect">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12" name="Freeform 10"/>
            <p:cNvSpPr/>
            <p:nvPr/>
          </p:nvSpPr>
          <p:spPr bwMode="auto">
            <a:xfrm>
              <a:off x="4840288" y="2111375"/>
              <a:ext cx="382587" cy="458788"/>
            </a:xfrm>
            <a:custGeom>
              <a:avLst/>
              <a:gdLst>
                <a:gd name="T0" fmla="*/ 19 w 25"/>
                <a:gd name="T1" fmla="*/ 19 h 30"/>
                <a:gd name="T2" fmla="*/ 25 w 25"/>
                <a:gd name="T3" fmla="*/ 21 h 30"/>
                <a:gd name="T4" fmla="*/ 20 w 25"/>
                <a:gd name="T5" fmla="*/ 28 h 30"/>
                <a:gd name="T6" fmla="*/ 13 w 25"/>
                <a:gd name="T7" fmla="*/ 30 h 30"/>
                <a:gd name="T8" fmla="*/ 4 w 25"/>
                <a:gd name="T9" fmla="*/ 26 h 30"/>
                <a:gd name="T10" fmla="*/ 0 w 25"/>
                <a:gd name="T11" fmla="*/ 15 h 30"/>
                <a:gd name="T12" fmla="*/ 4 w 25"/>
                <a:gd name="T13" fmla="*/ 4 h 30"/>
                <a:gd name="T14" fmla="*/ 13 w 25"/>
                <a:gd name="T15" fmla="*/ 0 h 30"/>
                <a:gd name="T16" fmla="*/ 22 w 25"/>
                <a:gd name="T17" fmla="*/ 4 h 30"/>
                <a:gd name="T18" fmla="*/ 25 w 25"/>
                <a:gd name="T19" fmla="*/ 9 h 30"/>
                <a:gd name="T20" fmla="*/ 19 w 25"/>
                <a:gd name="T21" fmla="*/ 10 h 30"/>
                <a:gd name="T22" fmla="*/ 17 w 25"/>
                <a:gd name="T23" fmla="*/ 7 h 30"/>
                <a:gd name="T24" fmla="*/ 13 w 25"/>
                <a:gd name="T25" fmla="*/ 5 h 30"/>
                <a:gd name="T26" fmla="*/ 8 w 25"/>
                <a:gd name="T27" fmla="*/ 8 h 30"/>
                <a:gd name="T28" fmla="*/ 6 w 25"/>
                <a:gd name="T29" fmla="*/ 15 h 30"/>
                <a:gd name="T30" fmla="*/ 8 w 25"/>
                <a:gd name="T31" fmla="*/ 23 h 30"/>
                <a:gd name="T32" fmla="*/ 13 w 25"/>
                <a:gd name="T33" fmla="*/ 25 h 30"/>
                <a:gd name="T34" fmla="*/ 17 w 25"/>
                <a:gd name="T35" fmla="*/ 24 h 30"/>
                <a:gd name="T36" fmla="*/ 19 w 25"/>
                <a:gd name="T3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30">
                  <a:moveTo>
                    <a:pt x="19" y="19"/>
                  </a:moveTo>
                  <a:cubicBezTo>
                    <a:pt x="25" y="21"/>
                    <a:pt x="25" y="21"/>
                    <a:pt x="25" y="21"/>
                  </a:cubicBezTo>
                  <a:cubicBezTo>
                    <a:pt x="24" y="24"/>
                    <a:pt x="22" y="26"/>
                    <a:pt x="20" y="28"/>
                  </a:cubicBezTo>
                  <a:cubicBezTo>
                    <a:pt x="18" y="29"/>
                    <a:pt x="16" y="30"/>
                    <a:pt x="13" y="30"/>
                  </a:cubicBezTo>
                  <a:cubicBezTo>
                    <a:pt x="9" y="30"/>
                    <a:pt x="6" y="29"/>
                    <a:pt x="4" y="26"/>
                  </a:cubicBezTo>
                  <a:cubicBezTo>
                    <a:pt x="1" y="23"/>
                    <a:pt x="0" y="20"/>
                    <a:pt x="0" y="15"/>
                  </a:cubicBezTo>
                  <a:cubicBezTo>
                    <a:pt x="0" y="11"/>
                    <a:pt x="1" y="7"/>
                    <a:pt x="4" y="4"/>
                  </a:cubicBezTo>
                  <a:cubicBezTo>
                    <a:pt x="6" y="2"/>
                    <a:pt x="9" y="0"/>
                    <a:pt x="13" y="0"/>
                  </a:cubicBezTo>
                  <a:cubicBezTo>
                    <a:pt x="17" y="0"/>
                    <a:pt x="20" y="2"/>
                    <a:pt x="22" y="4"/>
                  </a:cubicBezTo>
                  <a:cubicBezTo>
                    <a:pt x="23" y="5"/>
                    <a:pt x="24" y="7"/>
                    <a:pt x="25" y="9"/>
                  </a:cubicBezTo>
                  <a:cubicBezTo>
                    <a:pt x="19" y="10"/>
                    <a:pt x="19" y="10"/>
                    <a:pt x="19" y="10"/>
                  </a:cubicBezTo>
                  <a:cubicBezTo>
                    <a:pt x="19" y="9"/>
                    <a:pt x="18" y="8"/>
                    <a:pt x="17" y="7"/>
                  </a:cubicBezTo>
                  <a:cubicBezTo>
                    <a:pt x="16" y="6"/>
                    <a:pt x="14" y="5"/>
                    <a:pt x="13" y="5"/>
                  </a:cubicBezTo>
                  <a:cubicBezTo>
                    <a:pt x="11" y="5"/>
                    <a:pt x="9" y="6"/>
                    <a:pt x="8" y="8"/>
                  </a:cubicBezTo>
                  <a:cubicBezTo>
                    <a:pt x="7" y="9"/>
                    <a:pt x="6" y="12"/>
                    <a:pt x="6" y="15"/>
                  </a:cubicBezTo>
                  <a:cubicBezTo>
                    <a:pt x="6" y="19"/>
                    <a:pt x="7" y="21"/>
                    <a:pt x="8" y="23"/>
                  </a:cubicBezTo>
                  <a:cubicBezTo>
                    <a:pt x="9" y="24"/>
                    <a:pt x="11" y="25"/>
                    <a:pt x="13" y="25"/>
                  </a:cubicBezTo>
                  <a:cubicBezTo>
                    <a:pt x="14" y="25"/>
                    <a:pt x="16" y="24"/>
                    <a:pt x="17" y="24"/>
                  </a:cubicBezTo>
                  <a:cubicBezTo>
                    <a:pt x="18" y="23"/>
                    <a:pt x="19" y="21"/>
                    <a:pt x="19" y="19"/>
                  </a:cubicBezTo>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grpSp>
      <p:sp>
        <p:nvSpPr>
          <p:cNvPr id="7" name="标题 1"/>
          <p:cNvSpPr>
            <a:spLocks noGrp="1"/>
          </p:cNvSpPr>
          <p:nvPr>
            <p:ph type="title"/>
          </p:nvPr>
        </p:nvSpPr>
        <p:spPr>
          <a:xfrm>
            <a:off x="388884" y="220717"/>
            <a:ext cx="10331668" cy="441435"/>
          </a:xfrm>
        </p:spPr>
        <p:txBody>
          <a:bodyPr/>
          <a:lstStyle/>
          <a:p>
            <a:r>
              <a:rPr lang="zh-CN" altLang="en-US" smtClean="0"/>
              <a:t>单击此处编辑母版标题样式</a:t>
            </a:r>
            <a:endParaRPr lang="zh-CN" altLang="en-US" dirty="0"/>
          </a:p>
        </p:txBody>
      </p:sp>
      <p:sp>
        <p:nvSpPr>
          <p:cNvPr id="13" name="日期占位符 3"/>
          <p:cNvSpPr>
            <a:spLocks noGrp="1"/>
          </p:cNvSpPr>
          <p:nvPr>
            <p:ph type="dt" sz="half" idx="10"/>
          </p:nvPr>
        </p:nvSpPr>
        <p:spPr/>
        <p:txBody>
          <a:bodyPr/>
          <a:lstStyle>
            <a:lvl1pPr>
              <a:defRPr/>
            </a:lvl1pPr>
          </a:lstStyle>
          <a:p>
            <a:pPr>
              <a:defRPr/>
            </a:pPr>
            <a:fld id="{DB79C5C7-33CF-4C58-B55F-C0F32E6C9874}" type="datetimeFigureOut">
              <a:rPr lang="zh-CN" altLang="en-US"/>
              <a:pPr>
                <a:defRPr/>
              </a:pPr>
              <a:t>2025.02.18</a:t>
            </a:fld>
            <a:endParaRPr lang="zh-CN" altLang="en-US"/>
          </a:p>
        </p:txBody>
      </p:sp>
      <p:sp>
        <p:nvSpPr>
          <p:cNvPr id="14" name="页脚占位符 4"/>
          <p:cNvSpPr>
            <a:spLocks noGrp="1"/>
          </p:cNvSpPr>
          <p:nvPr>
            <p:ph type="ftr" sz="quarter" idx="11"/>
          </p:nvPr>
        </p:nvSpPr>
        <p:spPr/>
        <p:txBody>
          <a:bodyPr/>
          <a:lstStyle>
            <a:lvl1pPr>
              <a:defRPr/>
            </a:lvl1pPr>
          </a:lstStyle>
          <a:p>
            <a:pPr>
              <a:defRPr/>
            </a:pPr>
            <a:endParaRPr lang="zh-CN" altLang="en-US"/>
          </a:p>
        </p:txBody>
      </p:sp>
      <p:sp>
        <p:nvSpPr>
          <p:cNvPr id="15" name="灯片编号占位符 5"/>
          <p:cNvSpPr>
            <a:spLocks noGrp="1"/>
          </p:cNvSpPr>
          <p:nvPr>
            <p:ph type="sldNum" sz="quarter" idx="12"/>
          </p:nvPr>
        </p:nvSpPr>
        <p:spPr/>
        <p:txBody>
          <a:bodyPr/>
          <a:lstStyle>
            <a:lvl1pPr>
              <a:defRPr/>
            </a:lvl1pPr>
          </a:lstStyle>
          <a:p>
            <a:pPr>
              <a:defRPr/>
            </a:pPr>
            <a:fld id="{66CD9366-E912-4135-9B32-8A68A139E76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蓝-内页版式2">
    <p:spTree>
      <p:nvGrpSpPr>
        <p:cNvPr id="1" name=""/>
        <p:cNvGrpSpPr/>
        <p:nvPr/>
      </p:nvGrpSpPr>
      <p:grpSpPr>
        <a:xfrm>
          <a:off x="0" y="0"/>
          <a:ext cx="0" cy="0"/>
          <a:chOff x="0" y="0"/>
          <a:chExt cx="0" cy="0"/>
        </a:xfrm>
      </p:grpSpPr>
      <p:sp>
        <p:nvSpPr>
          <p:cNvPr id="3" name="矩形 2"/>
          <p:cNvSpPr/>
          <p:nvPr/>
        </p:nvSpPr>
        <p:spPr>
          <a:xfrm>
            <a:off x="0" y="0"/>
            <a:ext cx="12192000" cy="809625"/>
          </a:xfrm>
          <a:prstGeom prst="rect">
            <a:avLst/>
          </a:prstGeom>
          <a:gradFill flip="none" rotWithShape="1">
            <a:gsLst>
              <a:gs pos="14000">
                <a:schemeClr val="accent1">
                  <a:lumMod val="46000"/>
                </a:schemeClr>
              </a:gs>
              <a:gs pos="100000">
                <a:srgbClr val="0070C0"/>
              </a:gs>
              <a:gs pos="58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3"/>
          <p:cNvCxnSpPr/>
          <p:nvPr/>
        </p:nvCxnSpPr>
        <p:spPr>
          <a:xfrm>
            <a:off x="0" y="755650"/>
            <a:ext cx="10439400" cy="0"/>
          </a:xfrm>
          <a:prstGeom prst="line">
            <a:avLst/>
          </a:prstGeom>
          <a:ln>
            <a:gradFill flip="none" rotWithShape="1">
              <a:gsLst>
                <a:gs pos="76000">
                  <a:schemeClr val="accent1">
                    <a:lumMod val="5000"/>
                    <a:lumOff val="95000"/>
                  </a:schemeClr>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5" name="组合 9"/>
          <p:cNvGrpSpPr/>
          <p:nvPr/>
        </p:nvGrpSpPr>
        <p:grpSpPr>
          <a:xfrm>
            <a:off x="11337719" y="161886"/>
            <a:ext cx="561673" cy="561471"/>
            <a:chOff x="2036763" y="-752475"/>
            <a:chExt cx="4411662" cy="4410075"/>
          </a:xfrm>
          <a:solidFill>
            <a:schemeClr val="bg1"/>
          </a:solidFill>
        </p:grpSpPr>
        <p:sp>
          <p:nvSpPr>
            <p:cNvPr id="6" name="Freeform 5"/>
            <p:cNvSpPr/>
            <p:nvPr/>
          </p:nvSpPr>
          <p:spPr bwMode="auto">
            <a:xfrm>
              <a:off x="3675063" y="88900"/>
              <a:ext cx="2022475" cy="1638300"/>
            </a:xfrm>
            <a:custGeom>
              <a:avLst/>
              <a:gdLst>
                <a:gd name="T0" fmla="*/ 830 w 1274"/>
                <a:gd name="T1" fmla="*/ 396 h 1032"/>
                <a:gd name="T2" fmla="*/ 396 w 1274"/>
                <a:gd name="T3" fmla="*/ 598 h 1032"/>
                <a:gd name="T4" fmla="*/ 0 w 1274"/>
                <a:gd name="T5" fmla="*/ 1032 h 1032"/>
                <a:gd name="T6" fmla="*/ 444 w 1274"/>
                <a:gd name="T7" fmla="*/ 1032 h 1032"/>
                <a:gd name="T8" fmla="*/ 1274 w 1274"/>
                <a:gd name="T9" fmla="*/ 0 h 1032"/>
                <a:gd name="T10" fmla="*/ 830 w 1274"/>
                <a:gd name="T11" fmla="*/ 396 h 1032"/>
              </a:gdLst>
              <a:ahLst/>
              <a:cxnLst>
                <a:cxn ang="0">
                  <a:pos x="T0" y="T1"/>
                </a:cxn>
                <a:cxn ang="0">
                  <a:pos x="T2" y="T3"/>
                </a:cxn>
                <a:cxn ang="0">
                  <a:pos x="T4" y="T5"/>
                </a:cxn>
                <a:cxn ang="0">
                  <a:pos x="T6" y="T7"/>
                </a:cxn>
                <a:cxn ang="0">
                  <a:pos x="T8" y="T9"/>
                </a:cxn>
                <a:cxn ang="0">
                  <a:pos x="T10" y="T11"/>
                </a:cxn>
              </a:cxnLst>
              <a:rect l="0" t="0" r="r" b="b"/>
              <a:pathLst>
                <a:path w="1274" h="1032">
                  <a:moveTo>
                    <a:pt x="830" y="396"/>
                  </a:moveTo>
                  <a:lnTo>
                    <a:pt x="396" y="598"/>
                  </a:lnTo>
                  <a:lnTo>
                    <a:pt x="0" y="1032"/>
                  </a:lnTo>
                  <a:lnTo>
                    <a:pt x="444" y="1032"/>
                  </a:lnTo>
                  <a:lnTo>
                    <a:pt x="1274" y="0"/>
                  </a:lnTo>
                  <a:lnTo>
                    <a:pt x="830" y="39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7" name="Freeform 6"/>
            <p:cNvSpPr>
              <a:spLocks noEditPoints="1"/>
            </p:cNvSpPr>
            <p:nvPr/>
          </p:nvSpPr>
          <p:spPr bwMode="auto">
            <a:xfrm>
              <a:off x="2036763" y="-752475"/>
              <a:ext cx="4411662" cy="4410075"/>
            </a:xfrm>
            <a:custGeom>
              <a:avLst/>
              <a:gdLst>
                <a:gd name="T0" fmla="*/ 288 w 288"/>
                <a:gd name="T1" fmla="*/ 0 h 288"/>
                <a:gd name="T2" fmla="*/ 225 w 288"/>
                <a:gd name="T3" fmla="*/ 46 h 288"/>
                <a:gd name="T4" fmla="*/ 137 w 288"/>
                <a:gd name="T5" fmla="*/ 15 h 288"/>
                <a:gd name="T6" fmla="*/ 0 w 288"/>
                <a:gd name="T7" fmla="*/ 152 h 288"/>
                <a:gd name="T8" fmla="*/ 137 w 288"/>
                <a:gd name="T9" fmla="*/ 288 h 288"/>
                <a:gd name="T10" fmla="*/ 274 w 288"/>
                <a:gd name="T11" fmla="*/ 152 h 288"/>
                <a:gd name="T12" fmla="*/ 255 w 288"/>
                <a:gd name="T13" fmla="*/ 83 h 288"/>
                <a:gd name="T14" fmla="*/ 288 w 288"/>
                <a:gd name="T15" fmla="*/ 0 h 288"/>
                <a:gd name="T16" fmla="*/ 156 w 288"/>
                <a:gd name="T17" fmla="*/ 29 h 288"/>
                <a:gd name="T18" fmla="*/ 220 w 288"/>
                <a:gd name="T19" fmla="*/ 49 h 288"/>
                <a:gd name="T20" fmla="*/ 48 w 288"/>
                <a:gd name="T21" fmla="*/ 127 h 288"/>
                <a:gd name="T22" fmla="*/ 156 w 288"/>
                <a:gd name="T23" fmla="*/ 29 h 288"/>
                <a:gd name="T24" fmla="*/ 265 w 288"/>
                <a:gd name="T25" fmla="*/ 138 h 288"/>
                <a:gd name="T26" fmla="*/ 156 w 288"/>
                <a:gd name="T27" fmla="*/ 246 h 288"/>
                <a:gd name="T28" fmla="*/ 48 w 288"/>
                <a:gd name="T29" fmla="*/ 138 h 288"/>
                <a:gd name="T30" fmla="*/ 48 w 288"/>
                <a:gd name="T31" fmla="*/ 127 h 288"/>
                <a:gd name="T32" fmla="*/ 117 w 288"/>
                <a:gd name="T33" fmla="*/ 146 h 288"/>
                <a:gd name="T34" fmla="*/ 146 w 288"/>
                <a:gd name="T35" fmla="*/ 115 h 288"/>
                <a:gd name="T36" fmla="*/ 146 w 288"/>
                <a:gd name="T37" fmla="*/ 115 h 288"/>
                <a:gd name="T38" fmla="*/ 147 w 288"/>
                <a:gd name="T39" fmla="*/ 115 h 288"/>
                <a:gd name="T40" fmla="*/ 191 w 288"/>
                <a:gd name="T41" fmla="*/ 93 h 288"/>
                <a:gd name="T42" fmla="*/ 237 w 288"/>
                <a:gd name="T43" fmla="*/ 53 h 288"/>
                <a:gd name="T44" fmla="*/ 261 w 288"/>
                <a:gd name="T45" fmla="*/ 32 h 288"/>
                <a:gd name="T46" fmla="*/ 163 w 288"/>
                <a:gd name="T47" fmla="*/ 155 h 288"/>
                <a:gd name="T48" fmla="*/ 239 w 288"/>
                <a:gd name="T49" fmla="*/ 176 h 288"/>
                <a:gd name="T50" fmla="*/ 253 w 288"/>
                <a:gd name="T51" fmla="*/ 89 h 288"/>
                <a:gd name="T52" fmla="*/ 265 w 288"/>
                <a:gd name="T53" fmla="*/ 13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88">
                  <a:moveTo>
                    <a:pt x="288" y="0"/>
                  </a:moveTo>
                  <a:cubicBezTo>
                    <a:pt x="288" y="0"/>
                    <a:pt x="266" y="20"/>
                    <a:pt x="225" y="46"/>
                  </a:cubicBezTo>
                  <a:cubicBezTo>
                    <a:pt x="201" y="27"/>
                    <a:pt x="170" y="15"/>
                    <a:pt x="137" y="15"/>
                  </a:cubicBezTo>
                  <a:cubicBezTo>
                    <a:pt x="61" y="15"/>
                    <a:pt x="0" y="76"/>
                    <a:pt x="0" y="152"/>
                  </a:cubicBezTo>
                  <a:cubicBezTo>
                    <a:pt x="0" y="227"/>
                    <a:pt x="61" y="288"/>
                    <a:pt x="137" y="288"/>
                  </a:cubicBezTo>
                  <a:cubicBezTo>
                    <a:pt x="213" y="288"/>
                    <a:pt x="274" y="227"/>
                    <a:pt x="274" y="152"/>
                  </a:cubicBezTo>
                  <a:cubicBezTo>
                    <a:pt x="274" y="126"/>
                    <a:pt x="267" y="103"/>
                    <a:pt x="255" y="83"/>
                  </a:cubicBezTo>
                  <a:cubicBezTo>
                    <a:pt x="262" y="57"/>
                    <a:pt x="273" y="28"/>
                    <a:pt x="288" y="0"/>
                  </a:cubicBezTo>
                  <a:moveTo>
                    <a:pt x="156" y="29"/>
                  </a:moveTo>
                  <a:cubicBezTo>
                    <a:pt x="180" y="29"/>
                    <a:pt x="202" y="36"/>
                    <a:pt x="220" y="49"/>
                  </a:cubicBezTo>
                  <a:cubicBezTo>
                    <a:pt x="179" y="74"/>
                    <a:pt x="122" y="104"/>
                    <a:pt x="48" y="127"/>
                  </a:cubicBezTo>
                  <a:cubicBezTo>
                    <a:pt x="53" y="72"/>
                    <a:pt x="100" y="29"/>
                    <a:pt x="156" y="29"/>
                  </a:cubicBezTo>
                  <a:moveTo>
                    <a:pt x="265" y="138"/>
                  </a:moveTo>
                  <a:cubicBezTo>
                    <a:pt x="265" y="198"/>
                    <a:pt x="216" y="246"/>
                    <a:pt x="156" y="246"/>
                  </a:cubicBezTo>
                  <a:cubicBezTo>
                    <a:pt x="96" y="246"/>
                    <a:pt x="48" y="198"/>
                    <a:pt x="48" y="138"/>
                  </a:cubicBezTo>
                  <a:cubicBezTo>
                    <a:pt x="48" y="134"/>
                    <a:pt x="48" y="131"/>
                    <a:pt x="48" y="127"/>
                  </a:cubicBezTo>
                  <a:cubicBezTo>
                    <a:pt x="117" y="146"/>
                    <a:pt x="117" y="146"/>
                    <a:pt x="117" y="146"/>
                  </a:cubicBezTo>
                  <a:cubicBezTo>
                    <a:pt x="146" y="115"/>
                    <a:pt x="146" y="115"/>
                    <a:pt x="146" y="115"/>
                  </a:cubicBezTo>
                  <a:cubicBezTo>
                    <a:pt x="146" y="115"/>
                    <a:pt x="146" y="115"/>
                    <a:pt x="146" y="115"/>
                  </a:cubicBezTo>
                  <a:cubicBezTo>
                    <a:pt x="147" y="115"/>
                    <a:pt x="147" y="115"/>
                    <a:pt x="147" y="115"/>
                  </a:cubicBezTo>
                  <a:cubicBezTo>
                    <a:pt x="191" y="93"/>
                    <a:pt x="191" y="93"/>
                    <a:pt x="191" y="93"/>
                  </a:cubicBezTo>
                  <a:cubicBezTo>
                    <a:pt x="237" y="53"/>
                    <a:pt x="237" y="53"/>
                    <a:pt x="237" y="53"/>
                  </a:cubicBezTo>
                  <a:cubicBezTo>
                    <a:pt x="261" y="32"/>
                    <a:pt x="261" y="32"/>
                    <a:pt x="261" y="32"/>
                  </a:cubicBezTo>
                  <a:cubicBezTo>
                    <a:pt x="163" y="155"/>
                    <a:pt x="163" y="155"/>
                    <a:pt x="163" y="155"/>
                  </a:cubicBezTo>
                  <a:cubicBezTo>
                    <a:pt x="239" y="176"/>
                    <a:pt x="239" y="176"/>
                    <a:pt x="239" y="176"/>
                  </a:cubicBezTo>
                  <a:cubicBezTo>
                    <a:pt x="240" y="164"/>
                    <a:pt x="242" y="131"/>
                    <a:pt x="253" y="89"/>
                  </a:cubicBezTo>
                  <a:cubicBezTo>
                    <a:pt x="261" y="103"/>
                    <a:pt x="265" y="120"/>
                    <a:pt x="265" y="138"/>
                  </a:cubicBezTo>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8" name="Freeform 7"/>
            <p:cNvSpPr>
              <a:spLocks noEditPoints="1"/>
            </p:cNvSpPr>
            <p:nvPr/>
          </p:nvSpPr>
          <p:spPr bwMode="auto">
            <a:xfrm>
              <a:off x="3675063" y="2125663"/>
              <a:ext cx="428625" cy="428625"/>
            </a:xfrm>
            <a:custGeom>
              <a:avLst/>
              <a:gdLst>
                <a:gd name="T0" fmla="*/ 270 w 270"/>
                <a:gd name="T1" fmla="*/ 270 h 270"/>
                <a:gd name="T2" fmla="*/ 212 w 270"/>
                <a:gd name="T3" fmla="*/ 270 h 270"/>
                <a:gd name="T4" fmla="*/ 193 w 270"/>
                <a:gd name="T5" fmla="*/ 212 h 270"/>
                <a:gd name="T6" fmla="*/ 77 w 270"/>
                <a:gd name="T7" fmla="*/ 212 h 270"/>
                <a:gd name="T8" fmla="*/ 58 w 270"/>
                <a:gd name="T9" fmla="*/ 270 h 270"/>
                <a:gd name="T10" fmla="*/ 0 w 270"/>
                <a:gd name="T11" fmla="*/ 270 h 270"/>
                <a:gd name="T12" fmla="*/ 106 w 270"/>
                <a:gd name="T13" fmla="*/ 0 h 270"/>
                <a:gd name="T14" fmla="*/ 164 w 270"/>
                <a:gd name="T15" fmla="*/ 0 h 270"/>
                <a:gd name="T16" fmla="*/ 270 w 270"/>
                <a:gd name="T17" fmla="*/ 270 h 270"/>
                <a:gd name="T18" fmla="*/ 174 w 270"/>
                <a:gd name="T19" fmla="*/ 164 h 270"/>
                <a:gd name="T20" fmla="*/ 135 w 270"/>
                <a:gd name="T21" fmla="*/ 68 h 270"/>
                <a:gd name="T22" fmla="*/ 97 w 270"/>
                <a:gd name="T23" fmla="*/ 164 h 270"/>
                <a:gd name="T24" fmla="*/ 174 w 270"/>
                <a:gd name="T25" fmla="*/ 16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270">
                  <a:moveTo>
                    <a:pt x="270" y="270"/>
                  </a:moveTo>
                  <a:lnTo>
                    <a:pt x="212" y="270"/>
                  </a:lnTo>
                  <a:lnTo>
                    <a:pt x="193" y="212"/>
                  </a:lnTo>
                  <a:lnTo>
                    <a:pt x="77" y="212"/>
                  </a:lnTo>
                  <a:lnTo>
                    <a:pt x="58" y="270"/>
                  </a:lnTo>
                  <a:lnTo>
                    <a:pt x="0" y="270"/>
                  </a:lnTo>
                  <a:lnTo>
                    <a:pt x="106" y="0"/>
                  </a:lnTo>
                  <a:lnTo>
                    <a:pt x="164" y="0"/>
                  </a:lnTo>
                  <a:lnTo>
                    <a:pt x="270" y="270"/>
                  </a:lnTo>
                  <a:close/>
                  <a:moveTo>
                    <a:pt x="174" y="164"/>
                  </a:moveTo>
                  <a:lnTo>
                    <a:pt x="135" y="68"/>
                  </a:lnTo>
                  <a:lnTo>
                    <a:pt x="97" y="164"/>
                  </a:lnTo>
                  <a:lnTo>
                    <a:pt x="174" y="164"/>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10" name="Freeform 8"/>
            <p:cNvSpPr/>
            <p:nvPr/>
          </p:nvSpPr>
          <p:spPr bwMode="auto">
            <a:xfrm>
              <a:off x="4119563" y="2125663"/>
              <a:ext cx="414337" cy="428625"/>
            </a:xfrm>
            <a:custGeom>
              <a:avLst/>
              <a:gdLst>
                <a:gd name="T0" fmla="*/ 96 w 261"/>
                <a:gd name="T1" fmla="*/ 270 h 270"/>
                <a:gd name="T2" fmla="*/ 0 w 261"/>
                <a:gd name="T3" fmla="*/ 0 h 270"/>
                <a:gd name="T4" fmla="*/ 58 w 261"/>
                <a:gd name="T5" fmla="*/ 0 h 270"/>
                <a:gd name="T6" fmla="*/ 135 w 261"/>
                <a:gd name="T7" fmla="*/ 203 h 270"/>
                <a:gd name="T8" fmla="*/ 203 w 261"/>
                <a:gd name="T9" fmla="*/ 0 h 270"/>
                <a:gd name="T10" fmla="*/ 261 w 261"/>
                <a:gd name="T11" fmla="*/ 0 h 270"/>
                <a:gd name="T12" fmla="*/ 164 w 261"/>
                <a:gd name="T13" fmla="*/ 270 h 270"/>
                <a:gd name="T14" fmla="*/ 96 w 261"/>
                <a:gd name="T15" fmla="*/ 270 h 2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 h="270">
                  <a:moveTo>
                    <a:pt x="96" y="270"/>
                  </a:moveTo>
                  <a:lnTo>
                    <a:pt x="0" y="0"/>
                  </a:lnTo>
                  <a:lnTo>
                    <a:pt x="58" y="0"/>
                  </a:lnTo>
                  <a:lnTo>
                    <a:pt x="135" y="203"/>
                  </a:lnTo>
                  <a:lnTo>
                    <a:pt x="203" y="0"/>
                  </a:lnTo>
                  <a:lnTo>
                    <a:pt x="261" y="0"/>
                  </a:lnTo>
                  <a:lnTo>
                    <a:pt x="164" y="270"/>
                  </a:lnTo>
                  <a:lnTo>
                    <a:pt x="96" y="27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11" name="Rectangle 9"/>
            <p:cNvSpPr>
              <a:spLocks noChangeArrowheads="1"/>
            </p:cNvSpPr>
            <p:nvPr/>
          </p:nvSpPr>
          <p:spPr bwMode="auto">
            <a:xfrm>
              <a:off x="4624388" y="2125663"/>
              <a:ext cx="92075" cy="428625"/>
            </a:xfrm>
            <a:prstGeom prst="rect">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12" name="Freeform 10"/>
            <p:cNvSpPr/>
            <p:nvPr/>
          </p:nvSpPr>
          <p:spPr bwMode="auto">
            <a:xfrm>
              <a:off x="4840288" y="2111375"/>
              <a:ext cx="382587" cy="458788"/>
            </a:xfrm>
            <a:custGeom>
              <a:avLst/>
              <a:gdLst>
                <a:gd name="T0" fmla="*/ 19 w 25"/>
                <a:gd name="T1" fmla="*/ 19 h 30"/>
                <a:gd name="T2" fmla="*/ 25 w 25"/>
                <a:gd name="T3" fmla="*/ 21 h 30"/>
                <a:gd name="T4" fmla="*/ 20 w 25"/>
                <a:gd name="T5" fmla="*/ 28 h 30"/>
                <a:gd name="T6" fmla="*/ 13 w 25"/>
                <a:gd name="T7" fmla="*/ 30 h 30"/>
                <a:gd name="T8" fmla="*/ 4 w 25"/>
                <a:gd name="T9" fmla="*/ 26 h 30"/>
                <a:gd name="T10" fmla="*/ 0 w 25"/>
                <a:gd name="T11" fmla="*/ 15 h 30"/>
                <a:gd name="T12" fmla="*/ 4 w 25"/>
                <a:gd name="T13" fmla="*/ 4 h 30"/>
                <a:gd name="T14" fmla="*/ 13 w 25"/>
                <a:gd name="T15" fmla="*/ 0 h 30"/>
                <a:gd name="T16" fmla="*/ 22 w 25"/>
                <a:gd name="T17" fmla="*/ 4 h 30"/>
                <a:gd name="T18" fmla="*/ 25 w 25"/>
                <a:gd name="T19" fmla="*/ 9 h 30"/>
                <a:gd name="T20" fmla="*/ 19 w 25"/>
                <a:gd name="T21" fmla="*/ 10 h 30"/>
                <a:gd name="T22" fmla="*/ 17 w 25"/>
                <a:gd name="T23" fmla="*/ 7 h 30"/>
                <a:gd name="T24" fmla="*/ 13 w 25"/>
                <a:gd name="T25" fmla="*/ 5 h 30"/>
                <a:gd name="T26" fmla="*/ 8 w 25"/>
                <a:gd name="T27" fmla="*/ 8 h 30"/>
                <a:gd name="T28" fmla="*/ 6 w 25"/>
                <a:gd name="T29" fmla="*/ 15 h 30"/>
                <a:gd name="T30" fmla="*/ 8 w 25"/>
                <a:gd name="T31" fmla="*/ 23 h 30"/>
                <a:gd name="T32" fmla="*/ 13 w 25"/>
                <a:gd name="T33" fmla="*/ 25 h 30"/>
                <a:gd name="T34" fmla="*/ 17 w 25"/>
                <a:gd name="T35" fmla="*/ 24 h 30"/>
                <a:gd name="T36" fmla="*/ 19 w 25"/>
                <a:gd name="T3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30">
                  <a:moveTo>
                    <a:pt x="19" y="19"/>
                  </a:moveTo>
                  <a:cubicBezTo>
                    <a:pt x="25" y="21"/>
                    <a:pt x="25" y="21"/>
                    <a:pt x="25" y="21"/>
                  </a:cubicBezTo>
                  <a:cubicBezTo>
                    <a:pt x="24" y="24"/>
                    <a:pt x="22" y="26"/>
                    <a:pt x="20" y="28"/>
                  </a:cubicBezTo>
                  <a:cubicBezTo>
                    <a:pt x="18" y="29"/>
                    <a:pt x="16" y="30"/>
                    <a:pt x="13" y="30"/>
                  </a:cubicBezTo>
                  <a:cubicBezTo>
                    <a:pt x="9" y="30"/>
                    <a:pt x="6" y="29"/>
                    <a:pt x="4" y="26"/>
                  </a:cubicBezTo>
                  <a:cubicBezTo>
                    <a:pt x="1" y="23"/>
                    <a:pt x="0" y="20"/>
                    <a:pt x="0" y="15"/>
                  </a:cubicBezTo>
                  <a:cubicBezTo>
                    <a:pt x="0" y="11"/>
                    <a:pt x="1" y="7"/>
                    <a:pt x="4" y="4"/>
                  </a:cubicBezTo>
                  <a:cubicBezTo>
                    <a:pt x="6" y="2"/>
                    <a:pt x="9" y="0"/>
                    <a:pt x="13" y="0"/>
                  </a:cubicBezTo>
                  <a:cubicBezTo>
                    <a:pt x="17" y="0"/>
                    <a:pt x="20" y="2"/>
                    <a:pt x="22" y="4"/>
                  </a:cubicBezTo>
                  <a:cubicBezTo>
                    <a:pt x="23" y="5"/>
                    <a:pt x="24" y="7"/>
                    <a:pt x="25" y="9"/>
                  </a:cubicBezTo>
                  <a:cubicBezTo>
                    <a:pt x="19" y="10"/>
                    <a:pt x="19" y="10"/>
                    <a:pt x="19" y="10"/>
                  </a:cubicBezTo>
                  <a:cubicBezTo>
                    <a:pt x="19" y="9"/>
                    <a:pt x="18" y="8"/>
                    <a:pt x="17" y="7"/>
                  </a:cubicBezTo>
                  <a:cubicBezTo>
                    <a:pt x="16" y="6"/>
                    <a:pt x="14" y="5"/>
                    <a:pt x="13" y="5"/>
                  </a:cubicBezTo>
                  <a:cubicBezTo>
                    <a:pt x="11" y="5"/>
                    <a:pt x="9" y="6"/>
                    <a:pt x="8" y="8"/>
                  </a:cubicBezTo>
                  <a:cubicBezTo>
                    <a:pt x="7" y="9"/>
                    <a:pt x="6" y="12"/>
                    <a:pt x="6" y="15"/>
                  </a:cubicBezTo>
                  <a:cubicBezTo>
                    <a:pt x="6" y="19"/>
                    <a:pt x="7" y="21"/>
                    <a:pt x="8" y="23"/>
                  </a:cubicBezTo>
                  <a:cubicBezTo>
                    <a:pt x="9" y="24"/>
                    <a:pt x="11" y="25"/>
                    <a:pt x="13" y="25"/>
                  </a:cubicBezTo>
                  <a:cubicBezTo>
                    <a:pt x="14" y="25"/>
                    <a:pt x="16" y="24"/>
                    <a:pt x="17" y="24"/>
                  </a:cubicBezTo>
                  <a:cubicBezTo>
                    <a:pt x="18" y="23"/>
                    <a:pt x="19" y="21"/>
                    <a:pt x="19" y="19"/>
                  </a:cubicBezTo>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grpSp>
      <p:sp>
        <p:nvSpPr>
          <p:cNvPr id="9" name="标题 1"/>
          <p:cNvSpPr>
            <a:spLocks noGrp="1"/>
          </p:cNvSpPr>
          <p:nvPr>
            <p:ph type="title"/>
          </p:nvPr>
        </p:nvSpPr>
        <p:spPr>
          <a:xfrm>
            <a:off x="388884" y="220717"/>
            <a:ext cx="10254732" cy="441435"/>
          </a:xfrm>
        </p:spPr>
        <p:txBody>
          <a:bodyPr/>
          <a:lstStyle>
            <a:lvl1pPr>
              <a:defRPr>
                <a:solidFill>
                  <a:schemeClr val="bg1"/>
                </a:solidFill>
              </a:defRPr>
            </a:lvl1pPr>
          </a:lstStyle>
          <a:p>
            <a:r>
              <a:rPr lang="zh-CN" altLang="en-US" smtClean="0"/>
              <a:t>单击此处编辑母版标题样式</a:t>
            </a:r>
            <a:endParaRPr lang="zh-CN" altLang="en-US" dirty="0"/>
          </a:p>
        </p:txBody>
      </p:sp>
      <p:sp>
        <p:nvSpPr>
          <p:cNvPr id="13" name="日期占位符 3"/>
          <p:cNvSpPr>
            <a:spLocks noGrp="1"/>
          </p:cNvSpPr>
          <p:nvPr>
            <p:ph type="dt" sz="half" idx="10"/>
          </p:nvPr>
        </p:nvSpPr>
        <p:spPr/>
        <p:txBody>
          <a:bodyPr/>
          <a:lstStyle>
            <a:lvl1pPr>
              <a:defRPr/>
            </a:lvl1pPr>
          </a:lstStyle>
          <a:p>
            <a:pPr>
              <a:defRPr/>
            </a:pPr>
            <a:fld id="{B441C544-CB55-425E-B8BA-4EEC513EE769}" type="datetimeFigureOut">
              <a:rPr lang="zh-CN" altLang="en-US"/>
              <a:pPr>
                <a:defRPr/>
              </a:pPr>
              <a:t>2025.02.18</a:t>
            </a:fld>
            <a:endParaRPr lang="zh-CN" altLang="en-US"/>
          </a:p>
        </p:txBody>
      </p:sp>
      <p:sp>
        <p:nvSpPr>
          <p:cNvPr id="14" name="页脚占位符 4"/>
          <p:cNvSpPr>
            <a:spLocks noGrp="1"/>
          </p:cNvSpPr>
          <p:nvPr>
            <p:ph type="ftr" sz="quarter" idx="11"/>
          </p:nvPr>
        </p:nvSpPr>
        <p:spPr/>
        <p:txBody>
          <a:bodyPr/>
          <a:lstStyle>
            <a:lvl1pPr>
              <a:defRPr/>
            </a:lvl1pPr>
          </a:lstStyle>
          <a:p>
            <a:pPr>
              <a:defRPr/>
            </a:pPr>
            <a:endParaRPr lang="zh-CN" altLang="en-US"/>
          </a:p>
        </p:txBody>
      </p:sp>
      <p:sp>
        <p:nvSpPr>
          <p:cNvPr id="15" name="灯片编号占位符 5"/>
          <p:cNvSpPr>
            <a:spLocks noGrp="1"/>
          </p:cNvSpPr>
          <p:nvPr>
            <p:ph type="sldNum" sz="quarter" idx="12"/>
          </p:nvPr>
        </p:nvSpPr>
        <p:spPr/>
        <p:txBody>
          <a:bodyPr/>
          <a:lstStyle>
            <a:lvl1pPr>
              <a:defRPr/>
            </a:lvl1pPr>
          </a:lstStyle>
          <a:p>
            <a:pPr>
              <a:defRPr/>
            </a:pPr>
            <a:fld id="{C6B7C80A-E2E7-4143-B380-5AFCBD8B276E}"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蓝-空白页">
    <p:spTree>
      <p:nvGrpSpPr>
        <p:cNvPr id="1" name=""/>
        <p:cNvGrpSpPr/>
        <p:nvPr/>
      </p:nvGrpSpPr>
      <p:grpSpPr>
        <a:xfrm>
          <a:off x="0" y="0"/>
          <a:ext cx="0" cy="0"/>
          <a:chOff x="0" y="0"/>
          <a:chExt cx="0" cy="0"/>
        </a:xfrm>
      </p:grpSpPr>
      <p:grpSp>
        <p:nvGrpSpPr>
          <p:cNvPr id="2" name="组合 1"/>
          <p:cNvGrpSpPr/>
          <p:nvPr/>
        </p:nvGrpSpPr>
        <p:grpSpPr>
          <a:xfrm>
            <a:off x="11337719" y="161886"/>
            <a:ext cx="561673" cy="561471"/>
            <a:chOff x="2036763" y="-752475"/>
            <a:chExt cx="4411662" cy="4410075"/>
          </a:xfrm>
          <a:solidFill>
            <a:srgbClr val="0070C0"/>
          </a:solidFill>
        </p:grpSpPr>
        <p:sp>
          <p:nvSpPr>
            <p:cNvPr id="3" name="Freeform 5"/>
            <p:cNvSpPr/>
            <p:nvPr/>
          </p:nvSpPr>
          <p:spPr bwMode="auto">
            <a:xfrm>
              <a:off x="3675063" y="88900"/>
              <a:ext cx="2022475" cy="1638300"/>
            </a:xfrm>
            <a:custGeom>
              <a:avLst/>
              <a:gdLst>
                <a:gd name="T0" fmla="*/ 830 w 1274"/>
                <a:gd name="T1" fmla="*/ 396 h 1032"/>
                <a:gd name="T2" fmla="*/ 396 w 1274"/>
                <a:gd name="T3" fmla="*/ 598 h 1032"/>
                <a:gd name="T4" fmla="*/ 0 w 1274"/>
                <a:gd name="T5" fmla="*/ 1032 h 1032"/>
                <a:gd name="T6" fmla="*/ 444 w 1274"/>
                <a:gd name="T7" fmla="*/ 1032 h 1032"/>
                <a:gd name="T8" fmla="*/ 1274 w 1274"/>
                <a:gd name="T9" fmla="*/ 0 h 1032"/>
                <a:gd name="T10" fmla="*/ 830 w 1274"/>
                <a:gd name="T11" fmla="*/ 396 h 1032"/>
              </a:gdLst>
              <a:ahLst/>
              <a:cxnLst>
                <a:cxn ang="0">
                  <a:pos x="T0" y="T1"/>
                </a:cxn>
                <a:cxn ang="0">
                  <a:pos x="T2" y="T3"/>
                </a:cxn>
                <a:cxn ang="0">
                  <a:pos x="T4" y="T5"/>
                </a:cxn>
                <a:cxn ang="0">
                  <a:pos x="T6" y="T7"/>
                </a:cxn>
                <a:cxn ang="0">
                  <a:pos x="T8" y="T9"/>
                </a:cxn>
                <a:cxn ang="0">
                  <a:pos x="T10" y="T11"/>
                </a:cxn>
              </a:cxnLst>
              <a:rect l="0" t="0" r="r" b="b"/>
              <a:pathLst>
                <a:path w="1274" h="1032">
                  <a:moveTo>
                    <a:pt x="830" y="396"/>
                  </a:moveTo>
                  <a:lnTo>
                    <a:pt x="396" y="598"/>
                  </a:lnTo>
                  <a:lnTo>
                    <a:pt x="0" y="1032"/>
                  </a:lnTo>
                  <a:lnTo>
                    <a:pt x="444" y="1032"/>
                  </a:lnTo>
                  <a:lnTo>
                    <a:pt x="1274" y="0"/>
                  </a:lnTo>
                  <a:lnTo>
                    <a:pt x="830" y="396"/>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4" name="Freeform 6"/>
            <p:cNvSpPr>
              <a:spLocks noEditPoints="1"/>
            </p:cNvSpPr>
            <p:nvPr/>
          </p:nvSpPr>
          <p:spPr bwMode="auto">
            <a:xfrm>
              <a:off x="2036763" y="-752475"/>
              <a:ext cx="4411662" cy="4410075"/>
            </a:xfrm>
            <a:custGeom>
              <a:avLst/>
              <a:gdLst>
                <a:gd name="T0" fmla="*/ 288 w 288"/>
                <a:gd name="T1" fmla="*/ 0 h 288"/>
                <a:gd name="T2" fmla="*/ 225 w 288"/>
                <a:gd name="T3" fmla="*/ 46 h 288"/>
                <a:gd name="T4" fmla="*/ 137 w 288"/>
                <a:gd name="T5" fmla="*/ 15 h 288"/>
                <a:gd name="T6" fmla="*/ 0 w 288"/>
                <a:gd name="T7" fmla="*/ 152 h 288"/>
                <a:gd name="T8" fmla="*/ 137 w 288"/>
                <a:gd name="T9" fmla="*/ 288 h 288"/>
                <a:gd name="T10" fmla="*/ 274 w 288"/>
                <a:gd name="T11" fmla="*/ 152 h 288"/>
                <a:gd name="T12" fmla="*/ 255 w 288"/>
                <a:gd name="T13" fmla="*/ 83 h 288"/>
                <a:gd name="T14" fmla="*/ 288 w 288"/>
                <a:gd name="T15" fmla="*/ 0 h 288"/>
                <a:gd name="T16" fmla="*/ 156 w 288"/>
                <a:gd name="T17" fmla="*/ 29 h 288"/>
                <a:gd name="T18" fmla="*/ 220 w 288"/>
                <a:gd name="T19" fmla="*/ 49 h 288"/>
                <a:gd name="T20" fmla="*/ 48 w 288"/>
                <a:gd name="T21" fmla="*/ 127 h 288"/>
                <a:gd name="T22" fmla="*/ 156 w 288"/>
                <a:gd name="T23" fmla="*/ 29 h 288"/>
                <a:gd name="T24" fmla="*/ 265 w 288"/>
                <a:gd name="T25" fmla="*/ 138 h 288"/>
                <a:gd name="T26" fmla="*/ 156 w 288"/>
                <a:gd name="T27" fmla="*/ 246 h 288"/>
                <a:gd name="T28" fmla="*/ 48 w 288"/>
                <a:gd name="T29" fmla="*/ 138 h 288"/>
                <a:gd name="T30" fmla="*/ 48 w 288"/>
                <a:gd name="T31" fmla="*/ 127 h 288"/>
                <a:gd name="T32" fmla="*/ 117 w 288"/>
                <a:gd name="T33" fmla="*/ 146 h 288"/>
                <a:gd name="T34" fmla="*/ 146 w 288"/>
                <a:gd name="T35" fmla="*/ 115 h 288"/>
                <a:gd name="T36" fmla="*/ 146 w 288"/>
                <a:gd name="T37" fmla="*/ 115 h 288"/>
                <a:gd name="T38" fmla="*/ 147 w 288"/>
                <a:gd name="T39" fmla="*/ 115 h 288"/>
                <a:gd name="T40" fmla="*/ 191 w 288"/>
                <a:gd name="T41" fmla="*/ 93 h 288"/>
                <a:gd name="T42" fmla="*/ 237 w 288"/>
                <a:gd name="T43" fmla="*/ 53 h 288"/>
                <a:gd name="T44" fmla="*/ 261 w 288"/>
                <a:gd name="T45" fmla="*/ 32 h 288"/>
                <a:gd name="T46" fmla="*/ 163 w 288"/>
                <a:gd name="T47" fmla="*/ 155 h 288"/>
                <a:gd name="T48" fmla="*/ 239 w 288"/>
                <a:gd name="T49" fmla="*/ 176 h 288"/>
                <a:gd name="T50" fmla="*/ 253 w 288"/>
                <a:gd name="T51" fmla="*/ 89 h 288"/>
                <a:gd name="T52" fmla="*/ 265 w 288"/>
                <a:gd name="T53" fmla="*/ 13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88">
                  <a:moveTo>
                    <a:pt x="288" y="0"/>
                  </a:moveTo>
                  <a:cubicBezTo>
                    <a:pt x="288" y="0"/>
                    <a:pt x="266" y="20"/>
                    <a:pt x="225" y="46"/>
                  </a:cubicBezTo>
                  <a:cubicBezTo>
                    <a:pt x="201" y="27"/>
                    <a:pt x="170" y="15"/>
                    <a:pt x="137" y="15"/>
                  </a:cubicBezTo>
                  <a:cubicBezTo>
                    <a:pt x="61" y="15"/>
                    <a:pt x="0" y="76"/>
                    <a:pt x="0" y="152"/>
                  </a:cubicBezTo>
                  <a:cubicBezTo>
                    <a:pt x="0" y="227"/>
                    <a:pt x="61" y="288"/>
                    <a:pt x="137" y="288"/>
                  </a:cubicBezTo>
                  <a:cubicBezTo>
                    <a:pt x="213" y="288"/>
                    <a:pt x="274" y="227"/>
                    <a:pt x="274" y="152"/>
                  </a:cubicBezTo>
                  <a:cubicBezTo>
                    <a:pt x="274" y="126"/>
                    <a:pt x="267" y="103"/>
                    <a:pt x="255" y="83"/>
                  </a:cubicBezTo>
                  <a:cubicBezTo>
                    <a:pt x="262" y="57"/>
                    <a:pt x="273" y="28"/>
                    <a:pt x="288" y="0"/>
                  </a:cubicBezTo>
                  <a:moveTo>
                    <a:pt x="156" y="29"/>
                  </a:moveTo>
                  <a:cubicBezTo>
                    <a:pt x="180" y="29"/>
                    <a:pt x="202" y="36"/>
                    <a:pt x="220" y="49"/>
                  </a:cubicBezTo>
                  <a:cubicBezTo>
                    <a:pt x="179" y="74"/>
                    <a:pt x="122" y="104"/>
                    <a:pt x="48" y="127"/>
                  </a:cubicBezTo>
                  <a:cubicBezTo>
                    <a:pt x="53" y="72"/>
                    <a:pt x="100" y="29"/>
                    <a:pt x="156" y="29"/>
                  </a:cubicBezTo>
                  <a:moveTo>
                    <a:pt x="265" y="138"/>
                  </a:moveTo>
                  <a:cubicBezTo>
                    <a:pt x="265" y="198"/>
                    <a:pt x="216" y="246"/>
                    <a:pt x="156" y="246"/>
                  </a:cubicBezTo>
                  <a:cubicBezTo>
                    <a:pt x="96" y="246"/>
                    <a:pt x="48" y="198"/>
                    <a:pt x="48" y="138"/>
                  </a:cubicBezTo>
                  <a:cubicBezTo>
                    <a:pt x="48" y="134"/>
                    <a:pt x="48" y="131"/>
                    <a:pt x="48" y="127"/>
                  </a:cubicBezTo>
                  <a:cubicBezTo>
                    <a:pt x="117" y="146"/>
                    <a:pt x="117" y="146"/>
                    <a:pt x="117" y="146"/>
                  </a:cubicBezTo>
                  <a:cubicBezTo>
                    <a:pt x="146" y="115"/>
                    <a:pt x="146" y="115"/>
                    <a:pt x="146" y="115"/>
                  </a:cubicBezTo>
                  <a:cubicBezTo>
                    <a:pt x="146" y="115"/>
                    <a:pt x="146" y="115"/>
                    <a:pt x="146" y="115"/>
                  </a:cubicBezTo>
                  <a:cubicBezTo>
                    <a:pt x="147" y="115"/>
                    <a:pt x="147" y="115"/>
                    <a:pt x="147" y="115"/>
                  </a:cubicBezTo>
                  <a:cubicBezTo>
                    <a:pt x="191" y="93"/>
                    <a:pt x="191" y="93"/>
                    <a:pt x="191" y="93"/>
                  </a:cubicBezTo>
                  <a:cubicBezTo>
                    <a:pt x="237" y="53"/>
                    <a:pt x="237" y="53"/>
                    <a:pt x="237" y="53"/>
                  </a:cubicBezTo>
                  <a:cubicBezTo>
                    <a:pt x="261" y="32"/>
                    <a:pt x="261" y="32"/>
                    <a:pt x="261" y="32"/>
                  </a:cubicBezTo>
                  <a:cubicBezTo>
                    <a:pt x="163" y="155"/>
                    <a:pt x="163" y="155"/>
                    <a:pt x="163" y="155"/>
                  </a:cubicBezTo>
                  <a:cubicBezTo>
                    <a:pt x="239" y="176"/>
                    <a:pt x="239" y="176"/>
                    <a:pt x="239" y="176"/>
                  </a:cubicBezTo>
                  <a:cubicBezTo>
                    <a:pt x="240" y="164"/>
                    <a:pt x="242" y="131"/>
                    <a:pt x="253" y="89"/>
                  </a:cubicBezTo>
                  <a:cubicBezTo>
                    <a:pt x="261" y="103"/>
                    <a:pt x="265" y="120"/>
                    <a:pt x="265" y="138"/>
                  </a:cubicBezTo>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5" name="Freeform 7"/>
            <p:cNvSpPr>
              <a:spLocks noEditPoints="1"/>
            </p:cNvSpPr>
            <p:nvPr/>
          </p:nvSpPr>
          <p:spPr bwMode="auto">
            <a:xfrm>
              <a:off x="3675063" y="2125663"/>
              <a:ext cx="428625" cy="428625"/>
            </a:xfrm>
            <a:custGeom>
              <a:avLst/>
              <a:gdLst>
                <a:gd name="T0" fmla="*/ 270 w 270"/>
                <a:gd name="T1" fmla="*/ 270 h 270"/>
                <a:gd name="T2" fmla="*/ 212 w 270"/>
                <a:gd name="T3" fmla="*/ 270 h 270"/>
                <a:gd name="T4" fmla="*/ 193 w 270"/>
                <a:gd name="T5" fmla="*/ 212 h 270"/>
                <a:gd name="T6" fmla="*/ 77 w 270"/>
                <a:gd name="T7" fmla="*/ 212 h 270"/>
                <a:gd name="T8" fmla="*/ 58 w 270"/>
                <a:gd name="T9" fmla="*/ 270 h 270"/>
                <a:gd name="T10" fmla="*/ 0 w 270"/>
                <a:gd name="T11" fmla="*/ 270 h 270"/>
                <a:gd name="T12" fmla="*/ 106 w 270"/>
                <a:gd name="T13" fmla="*/ 0 h 270"/>
                <a:gd name="T14" fmla="*/ 164 w 270"/>
                <a:gd name="T15" fmla="*/ 0 h 270"/>
                <a:gd name="T16" fmla="*/ 270 w 270"/>
                <a:gd name="T17" fmla="*/ 270 h 270"/>
                <a:gd name="T18" fmla="*/ 174 w 270"/>
                <a:gd name="T19" fmla="*/ 164 h 270"/>
                <a:gd name="T20" fmla="*/ 135 w 270"/>
                <a:gd name="T21" fmla="*/ 68 h 270"/>
                <a:gd name="T22" fmla="*/ 97 w 270"/>
                <a:gd name="T23" fmla="*/ 164 h 270"/>
                <a:gd name="T24" fmla="*/ 174 w 270"/>
                <a:gd name="T25" fmla="*/ 164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270">
                  <a:moveTo>
                    <a:pt x="270" y="270"/>
                  </a:moveTo>
                  <a:lnTo>
                    <a:pt x="212" y="270"/>
                  </a:lnTo>
                  <a:lnTo>
                    <a:pt x="193" y="212"/>
                  </a:lnTo>
                  <a:lnTo>
                    <a:pt x="77" y="212"/>
                  </a:lnTo>
                  <a:lnTo>
                    <a:pt x="58" y="270"/>
                  </a:lnTo>
                  <a:lnTo>
                    <a:pt x="0" y="270"/>
                  </a:lnTo>
                  <a:lnTo>
                    <a:pt x="106" y="0"/>
                  </a:lnTo>
                  <a:lnTo>
                    <a:pt x="164" y="0"/>
                  </a:lnTo>
                  <a:lnTo>
                    <a:pt x="270" y="270"/>
                  </a:lnTo>
                  <a:close/>
                  <a:moveTo>
                    <a:pt x="174" y="164"/>
                  </a:moveTo>
                  <a:lnTo>
                    <a:pt x="135" y="68"/>
                  </a:lnTo>
                  <a:lnTo>
                    <a:pt x="97" y="164"/>
                  </a:lnTo>
                  <a:lnTo>
                    <a:pt x="174" y="164"/>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6" name="Freeform 8"/>
            <p:cNvSpPr/>
            <p:nvPr/>
          </p:nvSpPr>
          <p:spPr bwMode="auto">
            <a:xfrm>
              <a:off x="4119563" y="2125663"/>
              <a:ext cx="414337" cy="428625"/>
            </a:xfrm>
            <a:custGeom>
              <a:avLst/>
              <a:gdLst>
                <a:gd name="T0" fmla="*/ 96 w 261"/>
                <a:gd name="T1" fmla="*/ 270 h 270"/>
                <a:gd name="T2" fmla="*/ 0 w 261"/>
                <a:gd name="T3" fmla="*/ 0 h 270"/>
                <a:gd name="T4" fmla="*/ 58 w 261"/>
                <a:gd name="T5" fmla="*/ 0 h 270"/>
                <a:gd name="T6" fmla="*/ 135 w 261"/>
                <a:gd name="T7" fmla="*/ 203 h 270"/>
                <a:gd name="T8" fmla="*/ 203 w 261"/>
                <a:gd name="T9" fmla="*/ 0 h 270"/>
                <a:gd name="T10" fmla="*/ 261 w 261"/>
                <a:gd name="T11" fmla="*/ 0 h 270"/>
                <a:gd name="T12" fmla="*/ 164 w 261"/>
                <a:gd name="T13" fmla="*/ 270 h 270"/>
                <a:gd name="T14" fmla="*/ 96 w 261"/>
                <a:gd name="T15" fmla="*/ 270 h 2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 h="270">
                  <a:moveTo>
                    <a:pt x="96" y="270"/>
                  </a:moveTo>
                  <a:lnTo>
                    <a:pt x="0" y="0"/>
                  </a:lnTo>
                  <a:lnTo>
                    <a:pt x="58" y="0"/>
                  </a:lnTo>
                  <a:lnTo>
                    <a:pt x="135" y="203"/>
                  </a:lnTo>
                  <a:lnTo>
                    <a:pt x="203" y="0"/>
                  </a:lnTo>
                  <a:lnTo>
                    <a:pt x="261" y="0"/>
                  </a:lnTo>
                  <a:lnTo>
                    <a:pt x="164" y="270"/>
                  </a:lnTo>
                  <a:lnTo>
                    <a:pt x="96" y="270"/>
                  </a:lnTo>
                  <a:close/>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7" name="Rectangle 9"/>
            <p:cNvSpPr>
              <a:spLocks noChangeArrowheads="1"/>
            </p:cNvSpPr>
            <p:nvPr/>
          </p:nvSpPr>
          <p:spPr bwMode="auto">
            <a:xfrm>
              <a:off x="4624388" y="2125663"/>
              <a:ext cx="92075" cy="428625"/>
            </a:xfrm>
            <a:prstGeom prst="rect">
              <a:avLst/>
            </a:prstGeom>
            <a:grpFill/>
            <a:ln>
              <a:noFill/>
            </a:ln>
            <a:extLst/>
          </p:spPr>
          <p:txBody>
            <a:bodyPr/>
            <a:lstStyle/>
            <a:p>
              <a:pPr fontAlgn="auto">
                <a:spcBef>
                  <a:spcPts val="0"/>
                </a:spcBef>
                <a:spcAft>
                  <a:spcPts val="0"/>
                </a:spcAft>
                <a:defRPr/>
              </a:pPr>
              <a:endParaRPr lang="zh-CN" altLang="en-US">
                <a:latin typeface="+mn-lt"/>
                <a:ea typeface="+mn-ea"/>
                <a:cs typeface="+mn-cs"/>
              </a:endParaRPr>
            </a:p>
          </p:txBody>
        </p:sp>
        <p:sp>
          <p:nvSpPr>
            <p:cNvPr id="8" name="Freeform 10"/>
            <p:cNvSpPr/>
            <p:nvPr/>
          </p:nvSpPr>
          <p:spPr bwMode="auto">
            <a:xfrm>
              <a:off x="4840288" y="2111375"/>
              <a:ext cx="382587" cy="458788"/>
            </a:xfrm>
            <a:custGeom>
              <a:avLst/>
              <a:gdLst>
                <a:gd name="T0" fmla="*/ 19 w 25"/>
                <a:gd name="T1" fmla="*/ 19 h 30"/>
                <a:gd name="T2" fmla="*/ 25 w 25"/>
                <a:gd name="T3" fmla="*/ 21 h 30"/>
                <a:gd name="T4" fmla="*/ 20 w 25"/>
                <a:gd name="T5" fmla="*/ 28 h 30"/>
                <a:gd name="T6" fmla="*/ 13 w 25"/>
                <a:gd name="T7" fmla="*/ 30 h 30"/>
                <a:gd name="T8" fmla="*/ 4 w 25"/>
                <a:gd name="T9" fmla="*/ 26 h 30"/>
                <a:gd name="T10" fmla="*/ 0 w 25"/>
                <a:gd name="T11" fmla="*/ 15 h 30"/>
                <a:gd name="T12" fmla="*/ 4 w 25"/>
                <a:gd name="T13" fmla="*/ 4 h 30"/>
                <a:gd name="T14" fmla="*/ 13 w 25"/>
                <a:gd name="T15" fmla="*/ 0 h 30"/>
                <a:gd name="T16" fmla="*/ 22 w 25"/>
                <a:gd name="T17" fmla="*/ 4 h 30"/>
                <a:gd name="T18" fmla="*/ 25 w 25"/>
                <a:gd name="T19" fmla="*/ 9 h 30"/>
                <a:gd name="T20" fmla="*/ 19 w 25"/>
                <a:gd name="T21" fmla="*/ 10 h 30"/>
                <a:gd name="T22" fmla="*/ 17 w 25"/>
                <a:gd name="T23" fmla="*/ 7 h 30"/>
                <a:gd name="T24" fmla="*/ 13 w 25"/>
                <a:gd name="T25" fmla="*/ 5 h 30"/>
                <a:gd name="T26" fmla="*/ 8 w 25"/>
                <a:gd name="T27" fmla="*/ 8 h 30"/>
                <a:gd name="T28" fmla="*/ 6 w 25"/>
                <a:gd name="T29" fmla="*/ 15 h 30"/>
                <a:gd name="T30" fmla="*/ 8 w 25"/>
                <a:gd name="T31" fmla="*/ 23 h 30"/>
                <a:gd name="T32" fmla="*/ 13 w 25"/>
                <a:gd name="T33" fmla="*/ 25 h 30"/>
                <a:gd name="T34" fmla="*/ 17 w 25"/>
                <a:gd name="T35" fmla="*/ 24 h 30"/>
                <a:gd name="T36" fmla="*/ 19 w 25"/>
                <a:gd name="T3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30">
                  <a:moveTo>
                    <a:pt x="19" y="19"/>
                  </a:moveTo>
                  <a:cubicBezTo>
                    <a:pt x="25" y="21"/>
                    <a:pt x="25" y="21"/>
                    <a:pt x="25" y="21"/>
                  </a:cubicBezTo>
                  <a:cubicBezTo>
                    <a:pt x="24" y="24"/>
                    <a:pt x="22" y="26"/>
                    <a:pt x="20" y="28"/>
                  </a:cubicBezTo>
                  <a:cubicBezTo>
                    <a:pt x="18" y="29"/>
                    <a:pt x="16" y="30"/>
                    <a:pt x="13" y="30"/>
                  </a:cubicBezTo>
                  <a:cubicBezTo>
                    <a:pt x="9" y="30"/>
                    <a:pt x="6" y="29"/>
                    <a:pt x="4" y="26"/>
                  </a:cubicBezTo>
                  <a:cubicBezTo>
                    <a:pt x="1" y="23"/>
                    <a:pt x="0" y="20"/>
                    <a:pt x="0" y="15"/>
                  </a:cubicBezTo>
                  <a:cubicBezTo>
                    <a:pt x="0" y="11"/>
                    <a:pt x="1" y="7"/>
                    <a:pt x="4" y="4"/>
                  </a:cubicBezTo>
                  <a:cubicBezTo>
                    <a:pt x="6" y="2"/>
                    <a:pt x="9" y="0"/>
                    <a:pt x="13" y="0"/>
                  </a:cubicBezTo>
                  <a:cubicBezTo>
                    <a:pt x="17" y="0"/>
                    <a:pt x="20" y="2"/>
                    <a:pt x="22" y="4"/>
                  </a:cubicBezTo>
                  <a:cubicBezTo>
                    <a:pt x="23" y="5"/>
                    <a:pt x="24" y="7"/>
                    <a:pt x="25" y="9"/>
                  </a:cubicBezTo>
                  <a:cubicBezTo>
                    <a:pt x="19" y="10"/>
                    <a:pt x="19" y="10"/>
                    <a:pt x="19" y="10"/>
                  </a:cubicBezTo>
                  <a:cubicBezTo>
                    <a:pt x="19" y="9"/>
                    <a:pt x="18" y="8"/>
                    <a:pt x="17" y="7"/>
                  </a:cubicBezTo>
                  <a:cubicBezTo>
                    <a:pt x="16" y="6"/>
                    <a:pt x="14" y="5"/>
                    <a:pt x="13" y="5"/>
                  </a:cubicBezTo>
                  <a:cubicBezTo>
                    <a:pt x="11" y="5"/>
                    <a:pt x="9" y="6"/>
                    <a:pt x="8" y="8"/>
                  </a:cubicBezTo>
                  <a:cubicBezTo>
                    <a:pt x="7" y="9"/>
                    <a:pt x="6" y="12"/>
                    <a:pt x="6" y="15"/>
                  </a:cubicBezTo>
                  <a:cubicBezTo>
                    <a:pt x="6" y="19"/>
                    <a:pt x="7" y="21"/>
                    <a:pt x="8" y="23"/>
                  </a:cubicBezTo>
                  <a:cubicBezTo>
                    <a:pt x="9" y="24"/>
                    <a:pt x="11" y="25"/>
                    <a:pt x="13" y="25"/>
                  </a:cubicBezTo>
                  <a:cubicBezTo>
                    <a:pt x="14" y="25"/>
                    <a:pt x="16" y="24"/>
                    <a:pt x="17" y="24"/>
                  </a:cubicBezTo>
                  <a:cubicBezTo>
                    <a:pt x="18" y="23"/>
                    <a:pt x="19" y="21"/>
                    <a:pt x="19" y="19"/>
                  </a:cubicBezTo>
                </a:path>
              </a:pathLst>
            </a:custGeom>
            <a:grpFill/>
            <a:ln>
              <a:noFill/>
            </a:ln>
            <a:extLst/>
          </p:spPr>
          <p:txBody>
            <a:bodyPr/>
            <a:lstStyle/>
            <a:p>
              <a:pPr fontAlgn="auto">
                <a:spcBef>
                  <a:spcPts val="0"/>
                </a:spcBef>
                <a:spcAft>
                  <a:spcPts val="0"/>
                </a:spcAft>
                <a:defRPr/>
              </a:pPr>
              <a:endParaRPr lang="zh-CN" altLang="en-US">
                <a:latin typeface="+mn-lt"/>
                <a:ea typeface="+mn-ea"/>
                <a:cs typeface="+mn-cs"/>
              </a:endParaRPr>
            </a:p>
          </p:txBody>
        </p:sp>
      </p:grpSp>
      <p:sp>
        <p:nvSpPr>
          <p:cNvPr id="9" name="日期占位符 3"/>
          <p:cNvSpPr>
            <a:spLocks noGrp="1"/>
          </p:cNvSpPr>
          <p:nvPr>
            <p:ph type="dt" sz="half" idx="10"/>
          </p:nvPr>
        </p:nvSpPr>
        <p:spPr/>
        <p:txBody>
          <a:bodyPr/>
          <a:lstStyle>
            <a:lvl1pPr>
              <a:defRPr/>
            </a:lvl1pPr>
          </a:lstStyle>
          <a:p>
            <a:pPr>
              <a:defRPr/>
            </a:pPr>
            <a:fld id="{1148C101-8B94-4CA8-8427-6209AEE27839}" type="datetimeFigureOut">
              <a:rPr lang="zh-CN" altLang="en-US"/>
              <a:pPr>
                <a:defRPr/>
              </a:pPr>
              <a:t>2025.02.18</a:t>
            </a:fld>
            <a:endParaRPr lang="zh-CN" altLang="en-US"/>
          </a:p>
        </p:txBody>
      </p:sp>
      <p:sp>
        <p:nvSpPr>
          <p:cNvPr id="10" name="页脚占位符 4"/>
          <p:cNvSpPr>
            <a:spLocks noGrp="1"/>
          </p:cNvSpPr>
          <p:nvPr>
            <p:ph type="ftr" sz="quarter" idx="11"/>
          </p:nvPr>
        </p:nvSpPr>
        <p:spPr/>
        <p:txBody>
          <a:bodyPr/>
          <a:lstStyle>
            <a:lvl1pPr>
              <a:defRPr/>
            </a:lvl1pPr>
          </a:lstStyle>
          <a:p>
            <a:pPr>
              <a:defRPr/>
            </a:pPr>
            <a:endParaRPr lang="zh-CN" altLang="en-US"/>
          </a:p>
        </p:txBody>
      </p:sp>
      <p:sp>
        <p:nvSpPr>
          <p:cNvPr id="11" name="灯片编号占位符 5"/>
          <p:cNvSpPr>
            <a:spLocks noGrp="1"/>
          </p:cNvSpPr>
          <p:nvPr>
            <p:ph type="sldNum" sz="quarter" idx="12"/>
          </p:nvPr>
        </p:nvSpPr>
        <p:spPr/>
        <p:txBody>
          <a:bodyPr/>
          <a:lstStyle>
            <a:lvl1pPr>
              <a:defRPr/>
            </a:lvl1pPr>
          </a:lstStyle>
          <a:p>
            <a:pPr>
              <a:defRPr/>
            </a:pPr>
            <a:fld id="{8010AD95-5B3C-42A7-BC5D-9EB8B548884F}"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蓝-内页版式2">
    <p:spTree>
      <p:nvGrpSpPr>
        <p:cNvPr id="1" name=""/>
        <p:cNvGrpSpPr/>
        <p:nvPr/>
      </p:nvGrpSpPr>
      <p:grpSpPr>
        <a:xfrm>
          <a:off x="0" y="0"/>
          <a:ext cx="0" cy="0"/>
          <a:chOff x="0" y="0"/>
          <a:chExt cx="0" cy="0"/>
        </a:xfrm>
      </p:grpSpPr>
      <p:pic>
        <p:nvPicPr>
          <p:cNvPr id="27" name="Picture 2" descr="E:\存档文件\日常办公文件\所领导放置礼品打印单\打底图片4.pn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tretch>
            <a:fillRect/>
          </a:stretch>
        </p:blipFill>
        <p:spPr bwMode="auto">
          <a:xfrm>
            <a:off x="10129660" y="638331"/>
            <a:ext cx="864000" cy="576454"/>
          </a:xfrm>
          <a:prstGeom prst="rect">
            <a:avLst/>
          </a:prstGeom>
          <a:noFill/>
          <a:ln>
            <a:noFill/>
          </a:ln>
          <a:extLst>
            <a:ext uri="{909E8E84-426E-40DD-AFC4-6F175D3DCCD1}">
              <a14:hiddenFill xmlns:a14="http://schemas.microsoft.com/office/drawing/2010/main" xmlns="">
                <a:solidFill>
                  <a:srgbClr val="FFFFFF"/>
                </a:solidFill>
              </a14:hiddenFill>
            </a:ext>
          </a:extLst>
        </p:spPr>
      </p:pic>
      <p:sp>
        <p:nvSpPr>
          <p:cNvPr id="16" name="矩形 8"/>
          <p:cNvSpPr/>
          <p:nvPr userDrawn="1"/>
        </p:nvSpPr>
        <p:spPr>
          <a:xfrm>
            <a:off x="0" y="539970"/>
            <a:ext cx="1115761" cy="440759"/>
          </a:xfrm>
          <a:custGeom>
            <a:avLst/>
            <a:gdLst>
              <a:gd name="connsiteX0" fmla="*/ 0 w 1224136"/>
              <a:gd name="connsiteY0" fmla="*/ 0 h 432048"/>
              <a:gd name="connsiteX1" fmla="*/ 1224136 w 1224136"/>
              <a:gd name="connsiteY1" fmla="*/ 0 h 432048"/>
              <a:gd name="connsiteX2" fmla="*/ 1224136 w 1224136"/>
              <a:gd name="connsiteY2" fmla="*/ 432048 h 432048"/>
              <a:gd name="connsiteX3" fmla="*/ 0 w 1224136"/>
              <a:gd name="connsiteY3" fmla="*/ 432048 h 432048"/>
              <a:gd name="connsiteX4" fmla="*/ 0 w 1224136"/>
              <a:gd name="connsiteY4" fmla="*/ 0 h 432048"/>
              <a:gd name="connsiteX0-1" fmla="*/ 0 w 1224136"/>
              <a:gd name="connsiteY0-2" fmla="*/ 28575 h 460623"/>
              <a:gd name="connsiteX1-3" fmla="*/ 1024111 w 1224136"/>
              <a:gd name="connsiteY1-4" fmla="*/ 0 h 460623"/>
              <a:gd name="connsiteX2-5" fmla="*/ 1224136 w 1224136"/>
              <a:gd name="connsiteY2-6" fmla="*/ 460623 h 460623"/>
              <a:gd name="connsiteX3-7" fmla="*/ 0 w 1224136"/>
              <a:gd name="connsiteY3-8" fmla="*/ 460623 h 460623"/>
              <a:gd name="connsiteX4-9" fmla="*/ 0 w 1224136"/>
              <a:gd name="connsiteY4-10" fmla="*/ 28575 h 460623"/>
              <a:gd name="connsiteX0-11" fmla="*/ 0 w 1224136"/>
              <a:gd name="connsiteY0-12" fmla="*/ 0 h 432048"/>
              <a:gd name="connsiteX1-13" fmla="*/ 1024111 w 1224136"/>
              <a:gd name="connsiteY1-14" fmla="*/ 0 h 432048"/>
              <a:gd name="connsiteX2-15" fmla="*/ 1224136 w 1224136"/>
              <a:gd name="connsiteY2-16" fmla="*/ 432048 h 432048"/>
              <a:gd name="connsiteX3-17" fmla="*/ 0 w 1224136"/>
              <a:gd name="connsiteY3-18" fmla="*/ 432048 h 432048"/>
              <a:gd name="connsiteX4-19" fmla="*/ 0 w 1224136"/>
              <a:gd name="connsiteY4-20" fmla="*/ 0 h 432048"/>
              <a:gd name="connsiteX0-21" fmla="*/ 0 w 1224136"/>
              <a:gd name="connsiteY0-22" fmla="*/ 0 h 432048"/>
              <a:gd name="connsiteX1-23" fmla="*/ 1014586 w 1224136"/>
              <a:gd name="connsiteY1-24" fmla="*/ 0 h 432048"/>
              <a:gd name="connsiteX2-25" fmla="*/ 1224136 w 1224136"/>
              <a:gd name="connsiteY2-26" fmla="*/ 432048 h 432048"/>
              <a:gd name="connsiteX3-27" fmla="*/ 0 w 1224136"/>
              <a:gd name="connsiteY3-28" fmla="*/ 432048 h 432048"/>
              <a:gd name="connsiteX4-29" fmla="*/ 0 w 1224136"/>
              <a:gd name="connsiteY4-30" fmla="*/ 0 h 43204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24136" h="432048">
                <a:moveTo>
                  <a:pt x="0" y="0"/>
                </a:moveTo>
                <a:lnTo>
                  <a:pt x="1014586" y="0"/>
                </a:lnTo>
                <a:lnTo>
                  <a:pt x="1224136" y="432048"/>
                </a:lnTo>
                <a:lnTo>
                  <a:pt x="0" y="432048"/>
                </a:lnTo>
                <a:lnTo>
                  <a:pt x="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19" name="直接连接符 18"/>
          <p:cNvCxnSpPr/>
          <p:nvPr userDrawn="1"/>
        </p:nvCxnSpPr>
        <p:spPr>
          <a:xfrm>
            <a:off x="11111046" y="980728"/>
            <a:ext cx="1080141" cy="0"/>
          </a:xfrm>
          <a:prstGeom prst="line">
            <a:avLst/>
          </a:prstGeom>
          <a:ln>
            <a:solidFill>
              <a:srgbClr val="0070C0"/>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0" y="980728"/>
            <a:ext cx="10001250" cy="0"/>
          </a:xfrm>
          <a:prstGeom prst="line">
            <a:avLst/>
          </a:prstGeom>
          <a:ln>
            <a:solidFill>
              <a:srgbClr val="0070C0"/>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8064405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88938" y="220663"/>
            <a:ext cx="10331450" cy="4413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微软雅黑加粗</a:t>
            </a:r>
            <a:r>
              <a:rPr lang="en-US" altLang="zh-CN" smtClean="0"/>
              <a:t>36</a:t>
            </a:r>
            <a:r>
              <a:rPr lang="zh-CN" altLang="en-US" smtClean="0"/>
              <a:t>号字</a:t>
            </a:r>
          </a:p>
        </p:txBody>
      </p:sp>
      <p:sp>
        <p:nvSpPr>
          <p:cNvPr id="1027" name="文本占位符 2"/>
          <p:cNvSpPr>
            <a:spLocks noGrp="1"/>
          </p:cNvSpPr>
          <p:nvPr>
            <p:ph type="body" idx="1"/>
          </p:nvPr>
        </p:nvSpPr>
        <p:spPr bwMode="auto">
          <a:xfrm>
            <a:off x="838200" y="1303338"/>
            <a:ext cx="10515600" cy="4873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cs typeface="+mn-cs"/>
              </a:defRPr>
            </a:lvl1pPr>
          </a:lstStyle>
          <a:p>
            <a:pPr>
              <a:defRPr/>
            </a:pPr>
            <a:fld id="{D4C77971-883F-42B2-9B8C-C9A82C4B94BB}" type="datetimeFigureOut">
              <a:rPr lang="zh-CN" altLang="en-US"/>
              <a:pPr>
                <a:defRPr/>
              </a:pPr>
              <a:t>2025.02.18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cs typeface="+mn-cs"/>
              </a:defRPr>
            </a:lvl1pPr>
          </a:lstStyle>
          <a:p>
            <a:pPr>
              <a:defRPr/>
            </a:pPr>
            <a:fld id="{67512D5C-A99E-4753-B498-02F86371970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Lst>
  <p:timing>
    <p:tnLst>
      <p:par>
        <p:cTn id="1" dur="indefinite" restart="never" nodeType="tmRoot"/>
      </p:par>
    </p:tnLst>
  </p:timing>
  <p:txStyles>
    <p:titleStyle>
      <a:lvl1pPr algn="l" rtl="0" eaLnBrk="1" fontAlgn="base" hangingPunct="1">
        <a:lnSpc>
          <a:spcPct val="90000"/>
        </a:lnSpc>
        <a:spcBef>
          <a:spcPct val="0"/>
        </a:spcBef>
        <a:spcAft>
          <a:spcPct val="0"/>
        </a:spcAft>
        <a:defRPr sz="3600" b="1" kern="1200">
          <a:solidFill>
            <a:schemeClr val="tx1"/>
          </a:solidFill>
          <a:latin typeface="微软雅黑" panose="020B0503020204020204" pitchFamily="34" charset="-122"/>
          <a:ea typeface="微软雅黑" panose="020B0503020204020204" pitchFamily="34" charset="-122"/>
          <a:cs typeface="+mj-cs"/>
        </a:defRPr>
      </a:lvl1pPr>
      <a:lvl2pPr algn="l" rtl="0" eaLnBrk="1" fontAlgn="base" hangingPunct="1">
        <a:lnSpc>
          <a:spcPct val="90000"/>
        </a:lnSpc>
        <a:spcBef>
          <a:spcPct val="0"/>
        </a:spcBef>
        <a:spcAft>
          <a:spcPct val="0"/>
        </a:spcAft>
        <a:defRPr sz="3600" b="1">
          <a:solidFill>
            <a:schemeClr val="tx1"/>
          </a:solidFill>
          <a:latin typeface="微软雅黑" pitchFamily="34" charset="-122"/>
          <a:ea typeface="微软雅黑" pitchFamily="34" charset="-122"/>
        </a:defRPr>
      </a:lvl2pPr>
      <a:lvl3pPr algn="l" rtl="0" eaLnBrk="1" fontAlgn="base" hangingPunct="1">
        <a:lnSpc>
          <a:spcPct val="90000"/>
        </a:lnSpc>
        <a:spcBef>
          <a:spcPct val="0"/>
        </a:spcBef>
        <a:spcAft>
          <a:spcPct val="0"/>
        </a:spcAft>
        <a:defRPr sz="3600" b="1">
          <a:solidFill>
            <a:schemeClr val="tx1"/>
          </a:solidFill>
          <a:latin typeface="微软雅黑" pitchFamily="34" charset="-122"/>
          <a:ea typeface="微软雅黑" pitchFamily="34" charset="-122"/>
        </a:defRPr>
      </a:lvl3pPr>
      <a:lvl4pPr algn="l" rtl="0" eaLnBrk="1" fontAlgn="base" hangingPunct="1">
        <a:lnSpc>
          <a:spcPct val="90000"/>
        </a:lnSpc>
        <a:spcBef>
          <a:spcPct val="0"/>
        </a:spcBef>
        <a:spcAft>
          <a:spcPct val="0"/>
        </a:spcAft>
        <a:defRPr sz="3600" b="1">
          <a:solidFill>
            <a:schemeClr val="tx1"/>
          </a:solidFill>
          <a:latin typeface="微软雅黑" pitchFamily="34" charset="-122"/>
          <a:ea typeface="微软雅黑" pitchFamily="34" charset="-122"/>
        </a:defRPr>
      </a:lvl4pPr>
      <a:lvl5pPr algn="l" rtl="0" eaLnBrk="1" fontAlgn="base" hangingPunct="1">
        <a:lnSpc>
          <a:spcPct val="90000"/>
        </a:lnSpc>
        <a:spcBef>
          <a:spcPct val="0"/>
        </a:spcBef>
        <a:spcAft>
          <a:spcPct val="0"/>
        </a:spcAft>
        <a:defRPr sz="3600" b="1">
          <a:solidFill>
            <a:schemeClr val="tx1"/>
          </a:solidFill>
          <a:latin typeface="微软雅黑" pitchFamily="34" charset="-122"/>
          <a:ea typeface="微软雅黑" pitchFamily="34" charset="-122"/>
        </a:defRPr>
      </a:lvl5pPr>
      <a:lvl6pPr marL="457200" algn="l" rtl="0" eaLnBrk="1" fontAlgn="base" hangingPunct="1">
        <a:lnSpc>
          <a:spcPct val="90000"/>
        </a:lnSpc>
        <a:spcBef>
          <a:spcPct val="0"/>
        </a:spcBef>
        <a:spcAft>
          <a:spcPct val="0"/>
        </a:spcAft>
        <a:defRPr sz="3600" b="1">
          <a:solidFill>
            <a:schemeClr val="tx1"/>
          </a:solidFill>
          <a:latin typeface="微软雅黑" pitchFamily="34" charset="-122"/>
          <a:ea typeface="微软雅黑" pitchFamily="34" charset="-122"/>
        </a:defRPr>
      </a:lvl6pPr>
      <a:lvl7pPr marL="914400" algn="l" rtl="0" eaLnBrk="1" fontAlgn="base" hangingPunct="1">
        <a:lnSpc>
          <a:spcPct val="90000"/>
        </a:lnSpc>
        <a:spcBef>
          <a:spcPct val="0"/>
        </a:spcBef>
        <a:spcAft>
          <a:spcPct val="0"/>
        </a:spcAft>
        <a:defRPr sz="3600" b="1">
          <a:solidFill>
            <a:schemeClr val="tx1"/>
          </a:solidFill>
          <a:latin typeface="微软雅黑" pitchFamily="34" charset="-122"/>
          <a:ea typeface="微软雅黑" pitchFamily="34" charset="-122"/>
        </a:defRPr>
      </a:lvl7pPr>
      <a:lvl8pPr marL="1371600" algn="l" rtl="0" eaLnBrk="1" fontAlgn="base" hangingPunct="1">
        <a:lnSpc>
          <a:spcPct val="90000"/>
        </a:lnSpc>
        <a:spcBef>
          <a:spcPct val="0"/>
        </a:spcBef>
        <a:spcAft>
          <a:spcPct val="0"/>
        </a:spcAft>
        <a:defRPr sz="3600" b="1">
          <a:solidFill>
            <a:schemeClr val="tx1"/>
          </a:solidFill>
          <a:latin typeface="微软雅黑" pitchFamily="34" charset="-122"/>
          <a:ea typeface="微软雅黑" pitchFamily="34" charset="-122"/>
        </a:defRPr>
      </a:lvl8pPr>
      <a:lvl9pPr marL="1828800" algn="l" rtl="0" eaLnBrk="1" fontAlgn="base" hangingPunct="1">
        <a:lnSpc>
          <a:spcPct val="90000"/>
        </a:lnSpc>
        <a:spcBef>
          <a:spcPct val="0"/>
        </a:spcBef>
        <a:spcAft>
          <a:spcPct val="0"/>
        </a:spcAft>
        <a:defRPr sz="3600" b="1">
          <a:solidFill>
            <a:schemeClr val="tx1"/>
          </a:solidFill>
          <a:latin typeface="微软雅黑" pitchFamily="34" charset="-122"/>
          <a:ea typeface="微软雅黑" pitchFamily="34" charset="-122"/>
        </a:defRPr>
      </a:lvl9pPr>
    </p:titleStyle>
    <p:bodyStyle>
      <a:lvl1pPr marL="228600" indent="-228600" algn="l" rtl="0" eaLnBrk="1" fontAlgn="base" hangingPunct="1">
        <a:lnSpc>
          <a:spcPct val="90000"/>
        </a:lnSpc>
        <a:spcBef>
          <a:spcPts val="1000"/>
        </a:spcBef>
        <a:spcAft>
          <a:spcPct val="0"/>
        </a:spcAft>
        <a:buFont typeface="Arial" pitchFamily="34" charset="0"/>
        <a:buChar char="•"/>
        <a:defRPr sz="2800" kern="1200">
          <a:solidFill>
            <a:schemeClr val="tx1"/>
          </a:solidFill>
          <a:latin typeface="+mn-lt"/>
          <a:ea typeface="+mn-ea"/>
          <a:cs typeface="等线"/>
        </a:defRPr>
      </a:lvl1pPr>
      <a:lvl2pPr marL="685800" indent="-228600" algn="l" rtl="0" eaLnBrk="1" fontAlgn="base" hangingPunct="1">
        <a:lnSpc>
          <a:spcPct val="90000"/>
        </a:lnSpc>
        <a:spcBef>
          <a:spcPts val="500"/>
        </a:spcBef>
        <a:spcAft>
          <a:spcPct val="0"/>
        </a:spcAft>
        <a:buFont typeface="Arial" pitchFamily="34" charset="0"/>
        <a:buChar char="•"/>
        <a:defRPr sz="2400" kern="1200">
          <a:solidFill>
            <a:schemeClr val="tx1"/>
          </a:solidFill>
          <a:latin typeface="+mn-lt"/>
          <a:ea typeface="+mn-ea"/>
          <a:cs typeface="等线"/>
        </a:defRPr>
      </a:lvl2pPr>
      <a:lvl3pPr marL="1143000" indent="-228600" algn="l" rtl="0" eaLnBrk="1" fontAlgn="base" hangingPunct="1">
        <a:lnSpc>
          <a:spcPct val="90000"/>
        </a:lnSpc>
        <a:spcBef>
          <a:spcPts val="500"/>
        </a:spcBef>
        <a:spcAft>
          <a:spcPct val="0"/>
        </a:spcAft>
        <a:buFont typeface="Arial" pitchFamily="34" charset="0"/>
        <a:buChar char="•"/>
        <a:defRPr sz="2000" kern="1200">
          <a:solidFill>
            <a:schemeClr val="tx1"/>
          </a:solidFill>
          <a:latin typeface="+mn-lt"/>
          <a:ea typeface="+mn-ea"/>
          <a:cs typeface="等线"/>
        </a:defRPr>
      </a:lvl3pPr>
      <a:lvl4pPr marL="1600200" indent="-228600" algn="l" rtl="0" eaLnBrk="1" fontAlgn="base" hangingPunct="1">
        <a:lnSpc>
          <a:spcPct val="90000"/>
        </a:lnSpc>
        <a:spcBef>
          <a:spcPts val="500"/>
        </a:spcBef>
        <a:spcAft>
          <a:spcPct val="0"/>
        </a:spcAft>
        <a:buFont typeface="Arial" pitchFamily="34" charset="0"/>
        <a:buChar char="•"/>
        <a:defRPr kern="1200">
          <a:solidFill>
            <a:schemeClr val="tx1"/>
          </a:solidFill>
          <a:latin typeface="+mn-lt"/>
          <a:ea typeface="+mn-ea"/>
          <a:cs typeface="等线"/>
        </a:defRPr>
      </a:lvl4pPr>
      <a:lvl5pPr marL="2057400" indent="-228600" algn="l" rtl="0" eaLnBrk="1" fontAlgn="base" hangingPunct="1">
        <a:lnSpc>
          <a:spcPct val="90000"/>
        </a:lnSpc>
        <a:spcBef>
          <a:spcPts val="500"/>
        </a:spcBef>
        <a:spcAft>
          <a:spcPct val="0"/>
        </a:spcAft>
        <a:buFont typeface="Arial" pitchFamily="34" charset="0"/>
        <a:buChar char="•"/>
        <a:defRPr kern="1200">
          <a:solidFill>
            <a:schemeClr val="tx1"/>
          </a:solidFill>
          <a:latin typeface="+mn-lt"/>
          <a:ea typeface="+mn-ea"/>
          <a:cs typeface="等线"/>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oleObject" Target="../embeddings/oleObject8.bin"/></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6.jpeg"/><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oleObject" Target="../embeddings/oleObject10.bin"/><Relationship Id="rId4" Type="http://schemas.openxmlformats.org/officeDocument/2006/relationships/oleObject" Target="../embeddings/oleObject9.bin"/></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5"/>
          <p:cNvSpPr>
            <a:spLocks noGrp="1"/>
          </p:cNvSpPr>
          <p:nvPr>
            <p:ph type="ctrTitle"/>
          </p:nvPr>
        </p:nvSpPr>
        <p:spPr>
          <a:xfrm>
            <a:off x="1524000" y="2595563"/>
            <a:ext cx="9144000" cy="914400"/>
          </a:xfrm>
        </p:spPr>
        <p:txBody>
          <a:bodyPr/>
          <a:lstStyle/>
          <a:p>
            <a:r>
              <a:rPr lang="zh-CN" altLang="zh-CN" dirty="0" smtClean="0"/>
              <a:t>软件工程实践与前沿</a:t>
            </a:r>
            <a:endParaRPr lang="zh-CN" altLang="en-US" dirty="0" smtClean="0"/>
          </a:p>
        </p:txBody>
      </p:sp>
      <p:sp>
        <p:nvSpPr>
          <p:cNvPr id="15363" name="副标题 6"/>
          <p:cNvSpPr>
            <a:spLocks noGrp="1"/>
          </p:cNvSpPr>
          <p:nvPr>
            <p:ph type="subTitle" idx="1"/>
          </p:nvPr>
        </p:nvSpPr>
        <p:spPr>
          <a:xfrm>
            <a:off x="1524000" y="3867150"/>
            <a:ext cx="9144000" cy="663575"/>
          </a:xfrm>
        </p:spPr>
        <p:txBody>
          <a:bodyPr/>
          <a:lstStyle/>
          <a:p>
            <a:r>
              <a:rPr lang="zh-CN" altLang="en-US" dirty="0" smtClean="0"/>
              <a:t>课程实践策划与要求</a:t>
            </a:r>
          </a:p>
        </p:txBody>
      </p:sp>
      <p:pic>
        <p:nvPicPr>
          <p:cNvPr id="15364" name="Picture 2" descr="C:\Users\Administrator\Desktop\航空工业计算所2019版VI手册-20190806-应用部分.png"/>
          <p:cNvPicPr>
            <a:picLocks noChangeAspect="1" noChangeArrowheads="1"/>
          </p:cNvPicPr>
          <p:nvPr/>
        </p:nvPicPr>
        <p:blipFill>
          <a:blip r:embed="rId2" cstate="print"/>
          <a:srcRect/>
          <a:stretch>
            <a:fillRect/>
          </a:stretch>
        </p:blipFill>
        <p:spPr bwMode="auto">
          <a:xfrm>
            <a:off x="7158038" y="600075"/>
            <a:ext cx="4267200" cy="523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prstGeom prst="rect">
            <a:avLst/>
          </a:prstGeom>
        </p:spPr>
        <p:txBody>
          <a:bodyPr>
            <a:noAutofit/>
          </a:bodyPr>
          <a:lstStyle/>
          <a:p>
            <a:pPr lvl="0"/>
            <a:r>
              <a:rPr lang="zh-CN" altLang="en-US" sz="2800" dirty="0" smtClean="0">
                <a:solidFill>
                  <a:srgbClr val="0070C0"/>
                </a:solidFill>
              </a:rPr>
              <a:t>项目</a:t>
            </a:r>
            <a:r>
              <a:rPr lang="en-US" altLang="zh-CN" sz="2800" dirty="0" smtClean="0">
                <a:solidFill>
                  <a:srgbClr val="0070C0"/>
                </a:solidFill>
              </a:rPr>
              <a:t>2</a:t>
            </a:r>
            <a:r>
              <a:rPr lang="zh-CN" altLang="en-US" sz="2800" dirty="0" smtClean="0">
                <a:solidFill>
                  <a:srgbClr val="0070C0"/>
                </a:solidFill>
              </a:rPr>
              <a:t>：飞行控制系统相关项目</a:t>
            </a:r>
          </a:p>
        </p:txBody>
      </p:sp>
      <p:sp>
        <p:nvSpPr>
          <p:cNvPr id="10" name="圆角矩形 93"/>
          <p:cNvSpPr/>
          <p:nvPr/>
        </p:nvSpPr>
        <p:spPr bwMode="auto">
          <a:xfrm>
            <a:off x="534690" y="999775"/>
            <a:ext cx="4459825" cy="4709296"/>
          </a:xfrm>
          <a:prstGeom prst="roundRect">
            <a:avLst>
              <a:gd name="adj" fmla="val 0"/>
            </a:avLst>
          </a:prstGeom>
          <a:solidFill>
            <a:schemeClr val="bg1">
              <a:lumMod val="85000"/>
            </a:schemeClr>
          </a:solidFill>
          <a:ln w="9525" cap="flat" cmpd="sng" algn="ctr">
            <a:solidFill>
              <a:sysClr val="window" lastClr="FFFFFF">
                <a:lumMod val="75000"/>
              </a:sysClr>
            </a:solidFill>
            <a:prstDash val="solid"/>
            <a:round/>
            <a:headEnd type="none" w="med" len="med"/>
            <a:tailEnd type="none" w="med" len="med"/>
          </a:ln>
          <a:effectLst/>
        </p:spPr>
        <p:txBody>
          <a:bodyPr wrap="none"/>
          <a:lstStyle/>
          <a:p>
            <a:pPr marL="1520825" indent="-1520825" algn="ctr">
              <a:spcBef>
                <a:spcPct val="50000"/>
              </a:spcBef>
              <a:defRPr/>
            </a:pPr>
            <a:r>
              <a:rPr kumimoji="1" lang="en-US" altLang="zh-CN" sz="1600" kern="0" dirty="0">
                <a:solidFill>
                  <a:srgbClr val="FFFFFF"/>
                </a:solidFill>
                <a:latin typeface="Calibri" panose="020F0502020204030204"/>
              </a:rPr>
              <a:t/>
            </a:r>
            <a:br>
              <a:rPr kumimoji="1" lang="en-US" altLang="zh-CN" sz="1600" kern="0" dirty="0">
                <a:solidFill>
                  <a:srgbClr val="FFFFFF"/>
                </a:solidFill>
                <a:latin typeface="Calibri" panose="020F0502020204030204"/>
              </a:rPr>
            </a:br>
            <a:endParaRPr kumimoji="1" lang="en-US" altLang="zh-CN" sz="1600" kern="0" dirty="0">
              <a:solidFill>
                <a:srgbClr val="FFFFFF"/>
              </a:solidFill>
              <a:latin typeface="Calibri" panose="020F0502020204030204"/>
            </a:endParaRPr>
          </a:p>
        </p:txBody>
      </p:sp>
      <p:sp>
        <p:nvSpPr>
          <p:cNvPr id="11" name="TextBox 4"/>
          <p:cNvSpPr txBox="1">
            <a:spLocks noChangeArrowheads="1"/>
          </p:cNvSpPr>
          <p:nvPr/>
        </p:nvSpPr>
        <p:spPr bwMode="auto">
          <a:xfrm>
            <a:off x="711574" y="1069098"/>
            <a:ext cx="4029180" cy="4616648"/>
          </a:xfrm>
          <a:prstGeom prst="rect">
            <a:avLst/>
          </a:prstGeom>
          <a:noFill/>
          <a:ln w="9525">
            <a:noFill/>
            <a:miter lim="800000"/>
          </a:ln>
        </p:spPr>
        <p:txBody>
          <a:bodyPr wrap="square">
            <a:spAutoFit/>
          </a:bodyPr>
          <a:lstStyle/>
          <a:p>
            <a:pPr marL="12700" eaLnBrk="0">
              <a:lnSpc>
                <a:spcPct val="150000"/>
              </a:lnSpc>
            </a:pPr>
            <a:r>
              <a:rPr lang="zh-CN" altLang="en-US" sz="1400" dirty="0" smtClean="0">
                <a:solidFill>
                  <a:srgbClr val="C00000"/>
                </a:solidFill>
                <a:latin typeface="微软雅黑" pitchFamily="34" charset="-122"/>
                <a:ea typeface="微软雅黑" pitchFamily="34" charset="-122"/>
              </a:rPr>
              <a:t>功能需求：</a:t>
            </a:r>
            <a:endParaRPr lang="en-US" altLang="zh-CN" sz="1400" dirty="0" smtClean="0">
              <a:solidFill>
                <a:srgbClr val="C00000"/>
              </a:solidFill>
              <a:latin typeface="微软雅黑" pitchFamily="34" charset="-122"/>
              <a:ea typeface="微软雅黑" pitchFamily="34" charset="-122"/>
            </a:endParaRPr>
          </a:p>
          <a:p>
            <a:pPr marL="12700" eaLnBrk="0">
              <a:lnSpc>
                <a:spcPct val="150000"/>
              </a:lnSpc>
              <a:buFont typeface="Wingdings" pitchFamily="2" charset="2"/>
              <a:buChar char="u"/>
            </a:pPr>
            <a:r>
              <a:rPr lang="zh-CN" altLang="en-US" sz="1400" dirty="0" smtClean="0">
                <a:latin typeface="微软雅黑" pitchFamily="34" charset="-122"/>
                <a:ea typeface="微软雅黑" pitchFamily="34" charset="-122"/>
              </a:rPr>
              <a:t>状态和方式：</a:t>
            </a:r>
            <a:r>
              <a:rPr lang="en-US" sz="1400" dirty="0" smtClean="0"/>
              <a:t> AFCS</a:t>
            </a:r>
            <a:r>
              <a:rPr lang="zh-CN" altLang="en-US" sz="1400" dirty="0" smtClean="0"/>
              <a:t>应用软件有四种工作状态：上电自检测状态（</a:t>
            </a:r>
            <a:r>
              <a:rPr lang="en-US" sz="1400" dirty="0" smtClean="0"/>
              <a:t>PIUBIT</a:t>
            </a:r>
            <a:r>
              <a:rPr lang="zh-CN" altLang="en-US" sz="1400" dirty="0" smtClean="0"/>
              <a:t>）、正常工作状态（</a:t>
            </a:r>
            <a:r>
              <a:rPr lang="en-US" sz="1400" dirty="0" smtClean="0"/>
              <a:t>IFBIT</a:t>
            </a:r>
            <a:r>
              <a:rPr lang="zh-CN" altLang="en-US" sz="1400" dirty="0" smtClean="0"/>
              <a:t>）、飞行前自检测状态（</a:t>
            </a:r>
            <a:r>
              <a:rPr lang="en-US" sz="1400" dirty="0" smtClean="0"/>
              <a:t>PBIT</a:t>
            </a:r>
            <a:r>
              <a:rPr lang="zh-CN" altLang="en-US" sz="1400" dirty="0" smtClean="0"/>
              <a:t>）、维护自检测状态（</a:t>
            </a:r>
            <a:r>
              <a:rPr lang="en-US" sz="1400" dirty="0" smtClean="0"/>
              <a:t>MBIT</a:t>
            </a:r>
            <a:r>
              <a:rPr lang="zh-CN" altLang="en-US" sz="1400" dirty="0" smtClean="0"/>
              <a:t>）。</a:t>
            </a:r>
            <a:endParaRPr lang="en-US" altLang="zh-CN" sz="1400" dirty="0" smtClean="0"/>
          </a:p>
          <a:p>
            <a:pPr marL="12700" eaLnBrk="0">
              <a:lnSpc>
                <a:spcPct val="150000"/>
              </a:lnSpc>
              <a:buFont typeface="Wingdings" pitchFamily="2" charset="2"/>
              <a:buChar char="u"/>
            </a:pPr>
            <a:r>
              <a:rPr lang="zh-CN" altLang="en-US" sz="1400" dirty="0" smtClean="0">
                <a:latin typeface="微软雅黑" pitchFamily="34" charset="-122"/>
                <a:ea typeface="微软雅黑" pitchFamily="34" charset="-122"/>
              </a:rPr>
              <a:t>能力需求：</a:t>
            </a:r>
            <a:r>
              <a:rPr lang="zh-CN" altLang="en-US" sz="1400" dirty="0" smtClean="0"/>
              <a:t>飞控系统应用软件是飞行控制系统的核心，它通过采集直升机的俯仰、倾斜、航向和高度通道的相关信号，对输入信号和数据进行监控，并按系统控制规律进行计算，再根据控制律计算的结果，向舵机输出控制信号，通过伺服控制系统完成对舵机的驱动，实现对直升机的飞行控制。同时，飞行控制系统软件还实现系统调度、</a:t>
            </a:r>
            <a:r>
              <a:rPr lang="en-US" sz="1400" dirty="0" smtClean="0"/>
              <a:t>BIT</a:t>
            </a:r>
            <a:r>
              <a:rPr lang="zh-CN" altLang="en-US" sz="1400" dirty="0" smtClean="0"/>
              <a:t>和余度管理等功能。</a:t>
            </a:r>
            <a:endParaRPr lang="en-US" altLang="zh-CN" sz="1400" dirty="0" smtClean="0">
              <a:latin typeface="微软雅黑" pitchFamily="34" charset="-122"/>
              <a:ea typeface="微软雅黑" pitchFamily="34" charset="-122"/>
            </a:endParaRPr>
          </a:p>
          <a:p>
            <a:pPr marL="12700" eaLnBrk="0">
              <a:lnSpc>
                <a:spcPct val="150000"/>
              </a:lnSpc>
            </a:pPr>
            <a:endParaRPr lang="en-US" altLang="zh-CN" sz="1400" dirty="0" smtClean="0">
              <a:latin typeface="微软雅黑" pitchFamily="34" charset="-122"/>
              <a:ea typeface="微软雅黑" pitchFamily="34" charset="-122"/>
            </a:endParaRPr>
          </a:p>
        </p:txBody>
      </p:sp>
      <p:graphicFrame>
        <p:nvGraphicFramePr>
          <p:cNvPr id="12" name="Object 1"/>
          <p:cNvGraphicFramePr>
            <a:graphicFrameLocks noChangeAspect="1"/>
          </p:cNvGraphicFramePr>
          <p:nvPr/>
        </p:nvGraphicFramePr>
        <p:xfrm>
          <a:off x="5684808" y="3980754"/>
          <a:ext cx="5943600" cy="2009775"/>
        </p:xfrm>
        <a:graphic>
          <a:graphicData uri="http://schemas.openxmlformats.org/presentationml/2006/ole">
            <p:oleObj spid="_x0000_s17410" name="Visio" r:id="rId3" imgW="6186585" imgH="2100060" progId="Visio.Drawing.11">
              <p:embed/>
            </p:oleObj>
          </a:graphicData>
        </a:graphic>
      </p:graphicFrame>
      <p:pic>
        <p:nvPicPr>
          <p:cNvPr id="13" name="图片 12"/>
          <p:cNvPicPr/>
          <p:nvPr/>
        </p:nvPicPr>
        <p:blipFill>
          <a:blip r:embed="rId4"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5931678" y="1161515"/>
            <a:ext cx="4908550" cy="2514600"/>
          </a:xfrm>
          <a:prstGeom prst="rect">
            <a:avLst/>
          </a:prstGeom>
          <a:noFill/>
          <a:ln>
            <a:noFill/>
          </a:ln>
        </p:spPr>
      </p:pic>
    </p:spTree>
    <p:extLst>
      <p:ext uri="{BB962C8B-B14F-4D97-AF65-F5344CB8AC3E}">
        <p14:creationId xmlns="" xmlns:p14="http://schemas.microsoft.com/office/powerpoint/2010/main" val="30971718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prstGeom prst="rect">
            <a:avLst/>
          </a:prstGeom>
        </p:spPr>
        <p:txBody>
          <a:bodyPr>
            <a:noAutofit/>
          </a:bodyPr>
          <a:lstStyle/>
          <a:p>
            <a:pPr lvl="0"/>
            <a:r>
              <a:rPr lang="zh-CN" altLang="en-US" sz="2800" dirty="0" smtClean="0">
                <a:solidFill>
                  <a:srgbClr val="0070C0"/>
                </a:solidFill>
              </a:rPr>
              <a:t>项目</a:t>
            </a:r>
            <a:r>
              <a:rPr lang="en-US" altLang="zh-CN" sz="2800" dirty="0" smtClean="0">
                <a:solidFill>
                  <a:srgbClr val="0070C0"/>
                </a:solidFill>
              </a:rPr>
              <a:t>2</a:t>
            </a:r>
            <a:r>
              <a:rPr lang="zh-CN" altLang="en-US" sz="2800" dirty="0" smtClean="0">
                <a:solidFill>
                  <a:srgbClr val="0070C0"/>
                </a:solidFill>
              </a:rPr>
              <a:t>：飞行控制系统相关项目</a:t>
            </a:r>
          </a:p>
        </p:txBody>
      </p:sp>
      <p:sp>
        <p:nvSpPr>
          <p:cNvPr id="20" name="圆角矩形 93"/>
          <p:cNvSpPr/>
          <p:nvPr/>
        </p:nvSpPr>
        <p:spPr bwMode="auto">
          <a:xfrm>
            <a:off x="487066" y="1187578"/>
            <a:ext cx="5904209" cy="5054330"/>
          </a:xfrm>
          <a:prstGeom prst="roundRect">
            <a:avLst>
              <a:gd name="adj" fmla="val 0"/>
            </a:avLst>
          </a:prstGeom>
          <a:solidFill>
            <a:schemeClr val="bg1">
              <a:lumMod val="85000"/>
            </a:schemeClr>
          </a:solidFill>
          <a:ln w="9525" cap="flat" cmpd="sng" algn="ctr">
            <a:solidFill>
              <a:sysClr val="window" lastClr="FFFFFF">
                <a:lumMod val="75000"/>
              </a:sysClr>
            </a:solidFill>
            <a:prstDash val="solid"/>
            <a:round/>
            <a:headEnd type="none" w="med" len="med"/>
            <a:tailEnd type="none" w="med" len="med"/>
          </a:ln>
          <a:effectLst/>
        </p:spPr>
        <p:txBody>
          <a:bodyPr wrap="none"/>
          <a:lstStyle/>
          <a:p>
            <a:pPr marL="1520825" indent="-1520825" algn="ctr">
              <a:spcBef>
                <a:spcPct val="50000"/>
              </a:spcBef>
              <a:defRPr/>
            </a:pPr>
            <a:r>
              <a:rPr kumimoji="1" lang="en-US" altLang="zh-CN" sz="1600" kern="0" dirty="0">
                <a:solidFill>
                  <a:srgbClr val="FFFFFF"/>
                </a:solidFill>
                <a:latin typeface="Calibri" panose="020F0502020204030204"/>
              </a:rPr>
              <a:t/>
            </a:r>
            <a:br>
              <a:rPr kumimoji="1" lang="en-US" altLang="zh-CN" sz="1600" kern="0" dirty="0">
                <a:solidFill>
                  <a:srgbClr val="FFFFFF"/>
                </a:solidFill>
                <a:latin typeface="Calibri" panose="020F0502020204030204"/>
              </a:rPr>
            </a:br>
            <a:endParaRPr kumimoji="1" lang="en-US" altLang="zh-CN" sz="1600" kern="0" dirty="0">
              <a:solidFill>
                <a:srgbClr val="FFFFFF"/>
              </a:solidFill>
              <a:latin typeface="Calibri" panose="020F0502020204030204"/>
            </a:endParaRPr>
          </a:p>
        </p:txBody>
      </p:sp>
      <p:sp>
        <p:nvSpPr>
          <p:cNvPr id="22" name="TextBox 4"/>
          <p:cNvSpPr txBox="1">
            <a:spLocks noChangeArrowheads="1"/>
          </p:cNvSpPr>
          <p:nvPr/>
        </p:nvSpPr>
        <p:spPr bwMode="auto">
          <a:xfrm>
            <a:off x="711574" y="1247376"/>
            <a:ext cx="5508251" cy="4293483"/>
          </a:xfrm>
          <a:prstGeom prst="rect">
            <a:avLst/>
          </a:prstGeom>
          <a:noFill/>
          <a:ln w="9525">
            <a:noFill/>
            <a:miter lim="800000"/>
          </a:ln>
        </p:spPr>
        <p:txBody>
          <a:bodyPr wrap="square">
            <a:spAutoFit/>
          </a:bodyPr>
          <a:lstStyle/>
          <a:p>
            <a:pPr>
              <a:lnSpc>
                <a:spcPct val="150000"/>
              </a:lnSpc>
            </a:pPr>
            <a:r>
              <a:rPr lang="zh-CN" altLang="en-US" sz="1400" dirty="0" smtClean="0">
                <a:solidFill>
                  <a:srgbClr val="C00000"/>
                </a:solidFill>
                <a:latin typeface="微软雅黑" pitchFamily="34" charset="-122"/>
                <a:ea typeface="微软雅黑" pitchFamily="34" charset="-122"/>
              </a:rPr>
              <a:t>课程实践：</a:t>
            </a:r>
            <a:endParaRPr lang="en-US" altLang="zh-CN" sz="1400" dirty="0" smtClean="0">
              <a:solidFill>
                <a:srgbClr val="C00000"/>
              </a:solidFill>
              <a:latin typeface="微软雅黑" pitchFamily="34" charset="-122"/>
              <a:ea typeface="微软雅黑" pitchFamily="34" charset="-122"/>
            </a:endParaRPr>
          </a:p>
          <a:p>
            <a:pPr>
              <a:lnSpc>
                <a:spcPct val="150000"/>
              </a:lnSpc>
              <a:buFont typeface="Wingdings" pitchFamily="2" charset="2"/>
              <a:buChar char="u"/>
            </a:pPr>
            <a:r>
              <a:rPr lang="zh-CN" altLang="en-US" sz="1400" dirty="0" smtClean="0">
                <a:latin typeface="微软雅黑" pitchFamily="34" charset="-122"/>
                <a:ea typeface="微软雅黑" pitchFamily="34" charset="-122"/>
              </a:rPr>
              <a:t>功能需求</a:t>
            </a:r>
            <a:endParaRPr lang="en-US" altLang="zh-CN" sz="1400" dirty="0" smtClean="0">
              <a:latin typeface="微软雅黑" pitchFamily="34" charset="-122"/>
              <a:ea typeface="微软雅黑" pitchFamily="34" charset="-122"/>
            </a:endParaRPr>
          </a:p>
          <a:p>
            <a:pPr marL="342900" indent="-342900">
              <a:lnSpc>
                <a:spcPct val="150000"/>
              </a:lnSpc>
              <a:buFont typeface="+mj-lt"/>
              <a:buAutoNum type="arabicPeriod"/>
            </a:pPr>
            <a:r>
              <a:rPr lang="zh-CN" altLang="en-US" sz="1400" dirty="0" smtClean="0">
                <a:latin typeface="微软雅黑" pitchFamily="34" charset="-122"/>
                <a:ea typeface="微软雅黑" pitchFamily="34" charset="-122"/>
              </a:rPr>
              <a:t>完成</a:t>
            </a:r>
            <a:r>
              <a:rPr lang="en-US" altLang="zh-CN" sz="1400" dirty="0" smtClean="0">
                <a:latin typeface="微软雅黑" pitchFamily="34" charset="-122"/>
                <a:ea typeface="微软雅黑" pitchFamily="34" charset="-122"/>
              </a:rPr>
              <a:t>AMC</a:t>
            </a:r>
            <a:r>
              <a:rPr lang="zh-CN" altLang="en-US" sz="1400" dirty="0" smtClean="0">
                <a:latin typeface="微软雅黑" pitchFamily="34" charset="-122"/>
                <a:ea typeface="微软雅黑" pitchFamily="34" charset="-122"/>
              </a:rPr>
              <a:t>上电自检测功能</a:t>
            </a:r>
            <a:endParaRPr lang="en-US" altLang="zh-CN" sz="1400" dirty="0" smtClean="0">
              <a:latin typeface="微软雅黑" pitchFamily="34" charset="-122"/>
              <a:ea typeface="微软雅黑" pitchFamily="34" charset="-122"/>
            </a:endParaRPr>
          </a:p>
          <a:p>
            <a:pPr marL="342900" indent="-342900">
              <a:lnSpc>
                <a:spcPct val="150000"/>
              </a:lnSpc>
              <a:buFont typeface="+mj-lt"/>
              <a:buAutoNum type="arabicPeriod"/>
            </a:pPr>
            <a:r>
              <a:rPr lang="zh-CN" altLang="en-US" sz="1400" dirty="0" smtClean="0">
                <a:latin typeface="微软雅黑" pitchFamily="34" charset="-122"/>
                <a:ea typeface="微软雅黑" pitchFamily="34" charset="-122"/>
              </a:rPr>
              <a:t>完成</a:t>
            </a:r>
            <a:r>
              <a:rPr lang="en-US" altLang="zh-CN" sz="1400" dirty="0" smtClean="0">
                <a:latin typeface="微软雅黑" pitchFamily="34" charset="-122"/>
                <a:ea typeface="微软雅黑" pitchFamily="34" charset="-122"/>
              </a:rPr>
              <a:t>AMC</a:t>
            </a:r>
            <a:r>
              <a:rPr lang="zh-CN" altLang="en-US" sz="1400" dirty="0" smtClean="0">
                <a:latin typeface="微软雅黑" pitchFamily="34" charset="-122"/>
                <a:ea typeface="微软雅黑" pitchFamily="34" charset="-122"/>
              </a:rPr>
              <a:t>内两个通道间同步功能</a:t>
            </a:r>
            <a:endParaRPr lang="en-US" altLang="zh-CN" sz="1400" dirty="0" smtClean="0">
              <a:latin typeface="微软雅黑" pitchFamily="34" charset="-122"/>
              <a:ea typeface="微软雅黑" pitchFamily="34" charset="-122"/>
            </a:endParaRPr>
          </a:p>
          <a:p>
            <a:pPr marL="342900" indent="-342900">
              <a:lnSpc>
                <a:spcPct val="150000"/>
              </a:lnSpc>
              <a:buFont typeface="+mj-lt"/>
              <a:buAutoNum type="arabicPeriod"/>
            </a:pPr>
            <a:r>
              <a:rPr lang="zh-CN" altLang="en-US" sz="1400" dirty="0" smtClean="0">
                <a:latin typeface="微软雅黑" pitchFamily="34" charset="-122"/>
                <a:ea typeface="微软雅黑" pitchFamily="34" charset="-122"/>
              </a:rPr>
              <a:t>完成大气数据系统</a:t>
            </a:r>
            <a:r>
              <a:rPr lang="en-US" altLang="zh-CN" sz="1400" dirty="0" smtClean="0">
                <a:latin typeface="微软雅黑" pitchFamily="34" charset="-122"/>
                <a:ea typeface="微软雅黑" pitchFamily="34" charset="-122"/>
              </a:rPr>
              <a:t>1-429</a:t>
            </a:r>
            <a:r>
              <a:rPr lang="zh-CN" altLang="en-US" sz="1400" dirty="0" smtClean="0">
                <a:latin typeface="微软雅黑" pitchFamily="34" charset="-122"/>
                <a:ea typeface="微软雅黑" pitchFamily="34" charset="-122"/>
              </a:rPr>
              <a:t>总线数据采集</a:t>
            </a:r>
            <a:endParaRPr lang="en-US" altLang="zh-CN" sz="1400" dirty="0" smtClean="0">
              <a:latin typeface="微软雅黑" pitchFamily="34" charset="-122"/>
              <a:ea typeface="微软雅黑" pitchFamily="34" charset="-122"/>
            </a:endParaRPr>
          </a:p>
          <a:p>
            <a:pPr marL="342900" indent="-342900">
              <a:lnSpc>
                <a:spcPct val="150000"/>
              </a:lnSpc>
              <a:buFont typeface="+mj-lt"/>
              <a:buAutoNum type="arabicPeriod"/>
            </a:pPr>
            <a:r>
              <a:rPr lang="zh-CN" altLang="en-US" sz="1400" dirty="0" smtClean="0">
                <a:latin typeface="微软雅黑" pitchFamily="34" charset="-122"/>
                <a:ea typeface="微软雅黑" pitchFamily="34" charset="-122"/>
              </a:rPr>
              <a:t>完成大气数据系统</a:t>
            </a:r>
            <a:r>
              <a:rPr lang="en-US" altLang="zh-CN" sz="1400" dirty="0" smtClean="0">
                <a:latin typeface="微软雅黑" pitchFamily="34" charset="-122"/>
                <a:ea typeface="微软雅黑" pitchFamily="34" charset="-122"/>
              </a:rPr>
              <a:t>2-429</a:t>
            </a:r>
            <a:r>
              <a:rPr lang="zh-CN" altLang="en-US" sz="1400" dirty="0" smtClean="0">
                <a:latin typeface="微软雅黑" pitchFamily="34" charset="-122"/>
                <a:ea typeface="微软雅黑" pitchFamily="34" charset="-122"/>
              </a:rPr>
              <a:t>总线数据采集</a:t>
            </a:r>
            <a:endParaRPr lang="en-US" altLang="zh-CN" sz="1400" dirty="0" smtClean="0">
              <a:latin typeface="微软雅黑" pitchFamily="34" charset="-122"/>
              <a:ea typeface="微软雅黑" pitchFamily="34" charset="-122"/>
            </a:endParaRPr>
          </a:p>
          <a:p>
            <a:pPr marL="342900" indent="-342900">
              <a:lnSpc>
                <a:spcPct val="150000"/>
              </a:lnSpc>
              <a:buFont typeface="+mj-lt"/>
              <a:buAutoNum type="arabicPeriod"/>
            </a:pPr>
            <a:r>
              <a:rPr lang="zh-CN" altLang="en-US" sz="1400" dirty="0" smtClean="0">
                <a:latin typeface="微软雅黑" pitchFamily="34" charset="-122"/>
                <a:ea typeface="微软雅黑" pitchFamily="34" charset="-122"/>
              </a:rPr>
              <a:t>完成计算机内</a:t>
            </a:r>
            <a:r>
              <a:rPr lang="en-US" altLang="zh-CN" sz="1400" dirty="0" smtClean="0">
                <a:latin typeface="微软雅黑" pitchFamily="34" charset="-122"/>
                <a:ea typeface="微软雅黑" pitchFamily="34" charset="-122"/>
              </a:rPr>
              <a:t>A</a:t>
            </a:r>
            <a:r>
              <a:rPr lang="zh-CN" altLang="en-US" sz="1400" dirty="0" smtClean="0">
                <a:latin typeface="微软雅黑" pitchFamily="34" charset="-122"/>
                <a:ea typeface="微软雅黑" pitchFamily="34" charset="-122"/>
              </a:rPr>
              <a:t>、</a:t>
            </a:r>
            <a:r>
              <a:rPr lang="en-US" altLang="zh-CN" sz="1400" dirty="0" smtClean="0">
                <a:latin typeface="微软雅黑" pitchFamily="34" charset="-122"/>
                <a:ea typeface="微软雅黑" pitchFamily="34" charset="-122"/>
              </a:rPr>
              <a:t>B</a:t>
            </a:r>
            <a:r>
              <a:rPr lang="zh-CN" altLang="en-US" sz="1400" dirty="0" smtClean="0">
                <a:latin typeface="微软雅黑" pitchFamily="34" charset="-122"/>
                <a:ea typeface="微软雅黑" pitchFamily="34" charset="-122"/>
              </a:rPr>
              <a:t>两个通道间大气数据交叉传输</a:t>
            </a:r>
            <a:endParaRPr lang="en-US" altLang="zh-CN" sz="1400" dirty="0" smtClean="0">
              <a:latin typeface="微软雅黑" pitchFamily="34" charset="-122"/>
              <a:ea typeface="微软雅黑" pitchFamily="34" charset="-122"/>
            </a:endParaRPr>
          </a:p>
          <a:p>
            <a:pPr marL="342900" indent="-342900">
              <a:lnSpc>
                <a:spcPct val="150000"/>
              </a:lnSpc>
              <a:buFont typeface="+mj-lt"/>
              <a:buAutoNum type="arabicPeriod"/>
            </a:pPr>
            <a:r>
              <a:rPr lang="zh-CN" altLang="en-US" sz="1400" dirty="0" smtClean="0">
                <a:latin typeface="微软雅黑" pitchFamily="34" charset="-122"/>
                <a:ea typeface="微软雅黑" pitchFamily="34" charset="-122"/>
              </a:rPr>
              <a:t>完成大气数据系统</a:t>
            </a:r>
            <a:r>
              <a:rPr lang="en-US" altLang="zh-CN" sz="1400" dirty="0" smtClean="0">
                <a:latin typeface="微软雅黑" pitchFamily="34" charset="-122"/>
                <a:ea typeface="微软雅黑" pitchFamily="34" charset="-122"/>
              </a:rPr>
              <a:t>1</a:t>
            </a:r>
            <a:r>
              <a:rPr lang="zh-CN" altLang="en-US" sz="1400" dirty="0" smtClean="0">
                <a:latin typeface="微软雅黑" pitchFamily="34" charset="-122"/>
                <a:ea typeface="微软雅黑" pitchFamily="34" charset="-122"/>
              </a:rPr>
              <a:t>监控</a:t>
            </a:r>
            <a:endParaRPr lang="en-US" altLang="zh-CN" sz="1400" dirty="0" smtClean="0">
              <a:latin typeface="微软雅黑" pitchFamily="34" charset="-122"/>
              <a:ea typeface="微软雅黑" pitchFamily="34" charset="-122"/>
            </a:endParaRPr>
          </a:p>
          <a:p>
            <a:pPr marL="342900" indent="-342900">
              <a:lnSpc>
                <a:spcPct val="150000"/>
              </a:lnSpc>
              <a:buFont typeface="+mj-lt"/>
              <a:buAutoNum type="arabicPeriod"/>
            </a:pPr>
            <a:r>
              <a:rPr lang="zh-CN" altLang="en-US" sz="1400" dirty="0" smtClean="0">
                <a:latin typeface="微软雅黑" pitchFamily="34" charset="-122"/>
                <a:ea typeface="微软雅黑" pitchFamily="34" charset="-122"/>
              </a:rPr>
              <a:t>完成大气数据系统</a:t>
            </a:r>
            <a:r>
              <a:rPr lang="en-US" altLang="zh-CN" sz="1400" dirty="0" smtClean="0">
                <a:latin typeface="微软雅黑" pitchFamily="34" charset="-122"/>
                <a:ea typeface="微软雅黑" pitchFamily="34" charset="-122"/>
              </a:rPr>
              <a:t>2</a:t>
            </a:r>
            <a:r>
              <a:rPr lang="zh-CN" altLang="en-US" sz="1400" dirty="0" smtClean="0">
                <a:latin typeface="微软雅黑" pitchFamily="34" charset="-122"/>
                <a:ea typeface="微软雅黑" pitchFamily="34" charset="-122"/>
              </a:rPr>
              <a:t>监控</a:t>
            </a:r>
            <a:endParaRPr lang="en-US" altLang="zh-CN" sz="1400" dirty="0" smtClean="0">
              <a:latin typeface="微软雅黑" pitchFamily="34" charset="-122"/>
              <a:ea typeface="微软雅黑" pitchFamily="34" charset="-122"/>
            </a:endParaRPr>
          </a:p>
          <a:p>
            <a:pPr marL="342900" indent="-342900">
              <a:lnSpc>
                <a:spcPct val="150000"/>
              </a:lnSpc>
              <a:buFont typeface="+mj-lt"/>
              <a:buAutoNum type="arabicPeriod"/>
            </a:pPr>
            <a:r>
              <a:rPr lang="zh-CN" altLang="en-US" sz="1400" dirty="0" smtClean="0">
                <a:latin typeface="微软雅黑" pitchFamily="34" charset="-122"/>
                <a:ea typeface="微软雅黑" pitchFamily="34" charset="-122"/>
              </a:rPr>
              <a:t>完成大气数据系统</a:t>
            </a:r>
            <a:r>
              <a:rPr lang="en-US" altLang="zh-CN" sz="1400" dirty="0" smtClean="0">
                <a:latin typeface="微软雅黑" pitchFamily="34" charset="-122"/>
                <a:ea typeface="微软雅黑" pitchFamily="34" charset="-122"/>
              </a:rPr>
              <a:t>1-429</a:t>
            </a:r>
            <a:r>
              <a:rPr lang="zh-CN" altLang="en-US" sz="1400" dirty="0" smtClean="0">
                <a:latin typeface="微软雅黑" pitchFamily="34" charset="-122"/>
                <a:ea typeface="微软雅黑" pitchFamily="34" charset="-122"/>
              </a:rPr>
              <a:t>数据表决及预处理</a:t>
            </a:r>
            <a:endParaRPr lang="en-US" altLang="zh-CN" sz="1400" dirty="0" smtClean="0">
              <a:latin typeface="微软雅黑" pitchFamily="34" charset="-122"/>
              <a:ea typeface="微软雅黑" pitchFamily="34" charset="-122"/>
            </a:endParaRPr>
          </a:p>
          <a:p>
            <a:pPr marL="342900" indent="-342900">
              <a:lnSpc>
                <a:spcPct val="150000"/>
              </a:lnSpc>
              <a:buFont typeface="+mj-lt"/>
              <a:buAutoNum type="arabicPeriod"/>
            </a:pPr>
            <a:r>
              <a:rPr lang="zh-CN" altLang="en-US" sz="1400" dirty="0" smtClean="0">
                <a:latin typeface="微软雅黑" pitchFamily="34" charset="-122"/>
                <a:ea typeface="微软雅黑" pitchFamily="34" charset="-122"/>
              </a:rPr>
              <a:t>完成大气数据系统</a:t>
            </a:r>
            <a:r>
              <a:rPr lang="en-US" altLang="zh-CN" sz="1400" dirty="0" smtClean="0">
                <a:latin typeface="微软雅黑" pitchFamily="34" charset="-122"/>
                <a:ea typeface="微软雅黑" pitchFamily="34" charset="-122"/>
              </a:rPr>
              <a:t>2-429</a:t>
            </a:r>
            <a:r>
              <a:rPr lang="zh-CN" altLang="en-US" sz="1400" dirty="0" smtClean="0">
                <a:latin typeface="微软雅黑" pitchFamily="34" charset="-122"/>
                <a:ea typeface="微软雅黑" pitchFamily="34" charset="-122"/>
              </a:rPr>
              <a:t>数据表决及预处理</a:t>
            </a:r>
            <a:endParaRPr lang="en-US" altLang="zh-CN" sz="1400" dirty="0" smtClean="0">
              <a:latin typeface="微软雅黑" pitchFamily="34" charset="-122"/>
              <a:ea typeface="微软雅黑" pitchFamily="34" charset="-122"/>
            </a:endParaRPr>
          </a:p>
          <a:p>
            <a:pPr marL="342900" indent="-342900">
              <a:lnSpc>
                <a:spcPct val="150000"/>
              </a:lnSpc>
              <a:buFont typeface="+mj-lt"/>
              <a:buAutoNum type="arabicPeriod"/>
            </a:pPr>
            <a:r>
              <a:rPr lang="zh-CN" altLang="en-US" sz="1400" dirty="0" smtClean="0">
                <a:latin typeface="微软雅黑" pitchFamily="34" charset="-122"/>
                <a:ea typeface="微软雅黑" pitchFamily="34" charset="-122"/>
              </a:rPr>
              <a:t>在监控过程中若发生故障应进行故障记录</a:t>
            </a:r>
            <a:endParaRPr lang="en-US" altLang="zh-CN" sz="1400" dirty="0" smtClean="0">
              <a:latin typeface="微软雅黑" pitchFamily="34" charset="-122"/>
              <a:ea typeface="微软雅黑" pitchFamily="34" charset="-122"/>
            </a:endParaRPr>
          </a:p>
          <a:p>
            <a:pPr>
              <a:lnSpc>
                <a:spcPct val="150000"/>
              </a:lnSpc>
            </a:pPr>
            <a:endParaRPr lang="en-US" altLang="zh-CN" sz="1400" dirty="0" smtClean="0">
              <a:latin typeface="微软雅黑" pitchFamily="34" charset="-122"/>
              <a:ea typeface="微软雅黑" pitchFamily="34" charset="-122"/>
            </a:endParaRPr>
          </a:p>
        </p:txBody>
      </p:sp>
      <p:graphicFrame>
        <p:nvGraphicFramePr>
          <p:cNvPr id="21507" name="Object 3"/>
          <p:cNvGraphicFramePr>
            <a:graphicFrameLocks noChangeAspect="1"/>
          </p:cNvGraphicFramePr>
          <p:nvPr/>
        </p:nvGraphicFramePr>
        <p:xfrm>
          <a:off x="6600825" y="3595688"/>
          <a:ext cx="5310757" cy="2728912"/>
        </p:xfrm>
        <a:graphic>
          <a:graphicData uri="http://schemas.openxmlformats.org/presentationml/2006/ole">
            <p:oleObj spid="_x0000_s18434" name="Visio" r:id="rId3" imgW="8188810" imgH="6533190" progId="Visio.Drawing.11">
              <p:embed/>
            </p:oleObj>
          </a:graphicData>
        </a:graphic>
      </p:graphicFrame>
      <p:sp>
        <p:nvSpPr>
          <p:cNvPr id="21509" name="Rectangle 5"/>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1511" name="Rectangle 7"/>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510" name="Object 6"/>
          <p:cNvGraphicFramePr>
            <a:graphicFrameLocks noChangeAspect="1"/>
          </p:cNvGraphicFramePr>
          <p:nvPr/>
        </p:nvGraphicFramePr>
        <p:xfrm>
          <a:off x="6667500" y="1000125"/>
          <a:ext cx="5267325" cy="2562225"/>
        </p:xfrm>
        <a:graphic>
          <a:graphicData uri="http://schemas.openxmlformats.org/presentationml/2006/ole">
            <p:oleObj spid="_x0000_s18435" name="Visio" r:id="rId4" imgW="9934679" imgH="4828410" progId="Visio.Drawing.11">
              <p:embed/>
            </p:oleObj>
          </a:graphicData>
        </a:graphic>
      </p:graphicFrame>
    </p:spTree>
    <p:extLst>
      <p:ext uri="{BB962C8B-B14F-4D97-AF65-F5344CB8AC3E}">
        <p14:creationId xmlns="" xmlns:p14="http://schemas.microsoft.com/office/powerpoint/2010/main" val="30971718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prstGeom prst="rect">
            <a:avLst/>
          </a:prstGeom>
        </p:spPr>
        <p:txBody>
          <a:bodyPr>
            <a:noAutofit/>
          </a:bodyPr>
          <a:lstStyle/>
          <a:p>
            <a:pPr lvl="0"/>
            <a:r>
              <a:rPr lang="zh-CN" altLang="en-US" sz="2800" dirty="0" smtClean="0">
                <a:solidFill>
                  <a:srgbClr val="0070C0"/>
                </a:solidFill>
              </a:rPr>
              <a:t>项目</a:t>
            </a:r>
            <a:r>
              <a:rPr lang="en-US" altLang="zh-CN" sz="2800" dirty="0" smtClean="0">
                <a:solidFill>
                  <a:srgbClr val="0070C0"/>
                </a:solidFill>
              </a:rPr>
              <a:t>2</a:t>
            </a:r>
            <a:r>
              <a:rPr lang="zh-CN" altLang="en-US" sz="2800" dirty="0" smtClean="0">
                <a:solidFill>
                  <a:srgbClr val="0070C0"/>
                </a:solidFill>
              </a:rPr>
              <a:t>：飞行控制系统相关项目</a:t>
            </a:r>
          </a:p>
        </p:txBody>
      </p:sp>
      <p:pic>
        <p:nvPicPr>
          <p:cNvPr id="8" name="Picture 2" descr="D:\2 企业文化类\视觉识别系统手册（VI）\2019版计算所VI\全称中英文（蓝色）.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827944" y="6327648"/>
            <a:ext cx="2180568" cy="334390"/>
          </a:xfrm>
          <a:prstGeom prst="rect">
            <a:avLst/>
          </a:prstGeom>
          <a:noFill/>
        </p:spPr>
      </p:pic>
      <p:sp>
        <p:nvSpPr>
          <p:cNvPr id="7" name="Rectangle 2">
            <a:extLst>
              <a:ext uri="{FF2B5EF4-FFF2-40B4-BE49-F238E27FC236}">
                <a16:creationId xmlns="" xmlns:a16="http://schemas.microsoft.com/office/drawing/2014/main" id="{501E554F-26BD-4CDE-B2EC-146F31FEC72C}"/>
              </a:ext>
            </a:extLst>
          </p:cNvPr>
          <p:cNvSpPr txBox="1">
            <a:spLocks noChangeArrowheads="1"/>
          </p:cNvSpPr>
          <p:nvPr/>
        </p:nvSpPr>
        <p:spPr>
          <a:xfrm>
            <a:off x="796410" y="992685"/>
            <a:ext cx="6019981" cy="662394"/>
          </a:xfrm>
          <a:prstGeom prst="rect">
            <a:avLst/>
          </a:prstGeom>
        </p:spPr>
        <p:txBody>
          <a:bodyPr/>
          <a:lstStyle/>
          <a:p>
            <a:pPr marL="685800" lvl="1" indent="-228600" fontAlgn="auto">
              <a:lnSpc>
                <a:spcPct val="150000"/>
              </a:lnSpc>
              <a:spcBef>
                <a:spcPts val="500"/>
              </a:spcBef>
              <a:spcAft>
                <a:spcPts val="0"/>
              </a:spcAft>
              <a:defRPr/>
            </a:pPr>
            <a:r>
              <a:rPr lang="zh-CN" altLang="en-US" sz="2400" b="1" dirty="0" smtClean="0">
                <a:latin typeface="+mn-lt"/>
                <a:ea typeface="+mn-ea"/>
                <a:cs typeface="+mn-cs"/>
              </a:rPr>
              <a:t>软件开发约束</a:t>
            </a:r>
          </a:p>
          <a:p>
            <a:pPr marL="685800" lvl="1" indent="-228600" fontAlgn="auto">
              <a:lnSpc>
                <a:spcPct val="150000"/>
              </a:lnSpc>
              <a:spcBef>
                <a:spcPts val="500"/>
              </a:spcBef>
              <a:spcAft>
                <a:spcPts val="0"/>
              </a:spcAft>
              <a:defRPr/>
            </a:pPr>
            <a:endParaRPr kumimoji="0" lang="zh-CN" altLang="en-US" sz="2400" b="1" i="0" u="none" strike="noStrike" kern="1200" cap="none" spc="0" normalizeH="0" baseline="0" noProof="0" dirty="0">
              <a:ln>
                <a:noFill/>
              </a:ln>
              <a:effectLst/>
              <a:uLnTx/>
              <a:uFillTx/>
              <a:latin typeface="+mn-lt"/>
              <a:ea typeface="+mn-ea"/>
              <a:cs typeface="+mn-cs"/>
            </a:endParaRPr>
          </a:p>
        </p:txBody>
      </p:sp>
      <p:graphicFrame>
        <p:nvGraphicFramePr>
          <p:cNvPr id="10" name="图示 9"/>
          <p:cNvGraphicFramePr/>
          <p:nvPr/>
        </p:nvGraphicFramePr>
        <p:xfrm>
          <a:off x="676276" y="1977970"/>
          <a:ext cx="10429874" cy="39014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30971718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0" y="0"/>
            <a:ext cx="3200400" cy="6858000"/>
            <a:chOff x="1" y="0"/>
            <a:chExt cx="3200398" cy="6858000"/>
          </a:xfrm>
        </p:grpSpPr>
        <p:sp>
          <p:nvSpPr>
            <p:cNvPr id="5" name="矩形 4"/>
            <p:cNvSpPr/>
            <p:nvPr/>
          </p:nvSpPr>
          <p:spPr>
            <a:xfrm>
              <a:off x="1" y="0"/>
              <a:ext cx="1390649"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等腰三角形 5"/>
            <p:cNvSpPr/>
            <p:nvPr/>
          </p:nvSpPr>
          <p:spPr>
            <a:xfrm rot="5400000">
              <a:off x="-1138237" y="2519363"/>
              <a:ext cx="6858000" cy="1819274"/>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cxnSp>
        <p:nvCxnSpPr>
          <p:cNvPr id="7" name="直接连接符 6"/>
          <p:cNvCxnSpPr>
            <a:endCxn id="6" idx="0"/>
          </p:cNvCxnSpPr>
          <p:nvPr/>
        </p:nvCxnSpPr>
        <p:spPr>
          <a:xfrm>
            <a:off x="1389063" y="-12700"/>
            <a:ext cx="1811337" cy="344170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4"/>
            <a:endCxn id="6" idx="0"/>
          </p:cNvCxnSpPr>
          <p:nvPr/>
        </p:nvCxnSpPr>
        <p:spPr>
          <a:xfrm flipV="1">
            <a:off x="1381125" y="3429000"/>
            <a:ext cx="1819275" cy="342900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平行四边形 8"/>
          <p:cNvSpPr/>
          <p:nvPr/>
        </p:nvSpPr>
        <p:spPr>
          <a:xfrm>
            <a:off x="1774578" y="1278375"/>
            <a:ext cx="752475" cy="444500"/>
          </a:xfrm>
          <a:prstGeom prst="parallelogram">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dirty="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10" name="平行四边形 9"/>
          <p:cNvSpPr/>
          <p:nvPr/>
        </p:nvSpPr>
        <p:spPr>
          <a:xfrm>
            <a:off x="2757138" y="3219420"/>
            <a:ext cx="752475" cy="446088"/>
          </a:xfrm>
          <a:prstGeom prst="parallelogram">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dirty="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17417" name="文本框 12"/>
          <p:cNvSpPr txBox="1">
            <a:spLocks noChangeArrowheads="1"/>
          </p:cNvSpPr>
          <p:nvPr/>
        </p:nvSpPr>
        <p:spPr bwMode="auto">
          <a:xfrm>
            <a:off x="608013" y="2895600"/>
            <a:ext cx="1416050" cy="831850"/>
          </a:xfrm>
          <a:prstGeom prst="rect">
            <a:avLst/>
          </a:prstGeom>
          <a:noFill/>
          <a:ln w="9525">
            <a:noFill/>
            <a:miter lim="800000"/>
            <a:headEnd/>
            <a:tailEnd/>
          </a:ln>
        </p:spPr>
        <p:txBody>
          <a:bodyPr wrap="none">
            <a:spAutoFit/>
          </a:bodyPr>
          <a:lstStyle/>
          <a:p>
            <a:pPr algn="ctr"/>
            <a:r>
              <a:rPr lang="zh-CN" altLang="en-US" sz="4800" b="1">
                <a:solidFill>
                  <a:srgbClr val="0070C0"/>
                </a:solidFill>
                <a:latin typeface="微软雅黑" pitchFamily="34" charset="-122"/>
                <a:ea typeface="微软雅黑" pitchFamily="34" charset="-122"/>
              </a:rPr>
              <a:t>目录</a:t>
            </a:r>
          </a:p>
        </p:txBody>
      </p:sp>
      <p:cxnSp>
        <p:nvCxnSpPr>
          <p:cNvPr id="14" name="直接连接符 13"/>
          <p:cNvCxnSpPr/>
          <p:nvPr/>
        </p:nvCxnSpPr>
        <p:spPr>
          <a:xfrm>
            <a:off x="3314700" y="1920875"/>
            <a:ext cx="75311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平行四边形 15"/>
          <p:cNvSpPr/>
          <p:nvPr/>
        </p:nvSpPr>
        <p:spPr>
          <a:xfrm>
            <a:off x="1848521" y="5078165"/>
            <a:ext cx="752475" cy="444500"/>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dirty="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3638550" y="3875088"/>
            <a:ext cx="72072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920417" y="5633616"/>
            <a:ext cx="75311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423" name="标题 1"/>
          <p:cNvSpPr txBox="1">
            <a:spLocks noChangeArrowheads="1"/>
          </p:cNvSpPr>
          <p:nvPr/>
        </p:nvSpPr>
        <p:spPr bwMode="auto">
          <a:xfrm>
            <a:off x="3103563" y="1329178"/>
            <a:ext cx="7199312" cy="480131"/>
          </a:xfrm>
          <a:prstGeom prst="rect">
            <a:avLst/>
          </a:prstGeom>
          <a:noFill/>
          <a:ln w="9525">
            <a:noFill/>
            <a:miter lim="800000"/>
            <a:headEnd/>
            <a:tailEnd/>
          </a:ln>
        </p:spPr>
        <p:txBody>
          <a:bodyPr anchor="ctr">
            <a:spAutoFit/>
          </a:bodyPr>
          <a:lstStyle/>
          <a:p>
            <a:pPr>
              <a:lnSpc>
                <a:spcPct val="90000"/>
              </a:lnSpc>
              <a:spcBef>
                <a:spcPts val="1000"/>
              </a:spcBef>
            </a:pPr>
            <a:r>
              <a:rPr lang="zh-CN" altLang="en-US" sz="2800" dirty="0" smtClean="0">
                <a:latin typeface="微软雅黑" pitchFamily="34" charset="-122"/>
                <a:ea typeface="微软雅黑" pitchFamily="34" charset="-122"/>
              </a:rPr>
              <a:t>项目</a:t>
            </a:r>
            <a:r>
              <a:rPr lang="en-US" altLang="zh-CN" sz="2800" dirty="0" smtClean="0">
                <a:latin typeface="微软雅黑" pitchFamily="34" charset="-122"/>
                <a:ea typeface="微软雅黑" pitchFamily="34" charset="-122"/>
              </a:rPr>
              <a:t>1</a:t>
            </a:r>
            <a:r>
              <a:rPr lang="zh-CN" altLang="en-US" sz="2800" dirty="0" smtClean="0">
                <a:latin typeface="微软雅黑" pitchFamily="34" charset="-122"/>
                <a:ea typeface="微软雅黑" pitchFamily="34" charset="-122"/>
              </a:rPr>
              <a:t>：航空电子系统相关项目</a:t>
            </a:r>
          </a:p>
        </p:txBody>
      </p:sp>
      <p:sp>
        <p:nvSpPr>
          <p:cNvPr id="17424" name="文本占位符 2"/>
          <p:cNvSpPr txBox="1">
            <a:spLocks noChangeArrowheads="1"/>
          </p:cNvSpPr>
          <p:nvPr/>
        </p:nvSpPr>
        <p:spPr bwMode="auto">
          <a:xfrm>
            <a:off x="3649648" y="3297441"/>
            <a:ext cx="7199313" cy="481012"/>
          </a:xfrm>
          <a:prstGeom prst="rect">
            <a:avLst/>
          </a:prstGeom>
          <a:noFill/>
          <a:ln w="9525">
            <a:noFill/>
            <a:miter lim="800000"/>
            <a:headEnd/>
            <a:tailEnd/>
          </a:ln>
        </p:spPr>
        <p:txBody>
          <a:bodyPr/>
          <a:lstStyle/>
          <a:p>
            <a:pPr lvl="0">
              <a:lnSpc>
                <a:spcPct val="90000"/>
              </a:lnSpc>
              <a:spcBef>
                <a:spcPts val="1000"/>
              </a:spcBef>
            </a:pPr>
            <a:r>
              <a:rPr lang="zh-CN" altLang="en-US" sz="2800" dirty="0" smtClean="0">
                <a:latin typeface="微软雅黑" pitchFamily="34" charset="-122"/>
                <a:ea typeface="微软雅黑" pitchFamily="34" charset="-122"/>
              </a:rPr>
              <a:t>项目</a:t>
            </a:r>
            <a:r>
              <a:rPr lang="en-US" altLang="zh-CN" sz="2800" dirty="0" smtClean="0">
                <a:latin typeface="微软雅黑" pitchFamily="34" charset="-122"/>
                <a:ea typeface="微软雅黑" pitchFamily="34" charset="-122"/>
              </a:rPr>
              <a:t>2</a:t>
            </a:r>
            <a:r>
              <a:rPr lang="zh-CN" altLang="en-US" sz="2800" dirty="0" smtClean="0">
                <a:latin typeface="微软雅黑" pitchFamily="34" charset="-122"/>
                <a:ea typeface="微软雅黑" pitchFamily="34" charset="-122"/>
              </a:rPr>
              <a:t>：飞行控制系统相关项目 </a:t>
            </a:r>
          </a:p>
        </p:txBody>
      </p:sp>
      <p:pic>
        <p:nvPicPr>
          <p:cNvPr id="22" name="Picture 2" descr="D:\2 企业文化类\视觉识别系统手册（VI）\2019版计算所VI\全称中英文（蓝色）.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827944" y="6327648"/>
            <a:ext cx="2180568" cy="334390"/>
          </a:xfrm>
          <a:prstGeom prst="rect">
            <a:avLst/>
          </a:prstGeom>
          <a:noFill/>
        </p:spPr>
      </p:pic>
      <p:sp>
        <p:nvSpPr>
          <p:cNvPr id="23" name="文本占位符 2"/>
          <p:cNvSpPr txBox="1">
            <a:spLocks noChangeArrowheads="1"/>
          </p:cNvSpPr>
          <p:nvPr/>
        </p:nvSpPr>
        <p:spPr bwMode="auto">
          <a:xfrm>
            <a:off x="2996704" y="5060529"/>
            <a:ext cx="7199313" cy="481012"/>
          </a:xfrm>
          <a:prstGeom prst="rect">
            <a:avLst/>
          </a:prstGeom>
          <a:noFill/>
          <a:ln w="9525">
            <a:noFill/>
            <a:miter lim="800000"/>
            <a:headEnd/>
            <a:tailEnd/>
          </a:ln>
        </p:spPr>
        <p:txBody>
          <a:bodyPr/>
          <a:lstStyle/>
          <a:p>
            <a:pPr>
              <a:lnSpc>
                <a:spcPct val="90000"/>
              </a:lnSpc>
              <a:spcBef>
                <a:spcPts val="1000"/>
              </a:spcBef>
            </a:pPr>
            <a:r>
              <a:rPr lang="zh-CN" altLang="en-US" sz="2800" b="1" dirty="0" smtClean="0">
                <a:solidFill>
                  <a:srgbClr val="0070C0"/>
                </a:solidFill>
                <a:latin typeface="微软雅黑" pitchFamily="34" charset="-122"/>
                <a:ea typeface="微软雅黑" pitchFamily="34" charset="-122"/>
              </a:rPr>
              <a:t>项目</a:t>
            </a:r>
            <a:r>
              <a:rPr lang="en-US" altLang="zh-CN" sz="2800" b="1" dirty="0" smtClean="0">
                <a:solidFill>
                  <a:srgbClr val="0070C0"/>
                </a:solidFill>
                <a:latin typeface="微软雅黑" pitchFamily="34" charset="-122"/>
                <a:ea typeface="微软雅黑" pitchFamily="34" charset="-122"/>
              </a:rPr>
              <a:t>3</a:t>
            </a:r>
            <a:r>
              <a:rPr lang="zh-CN" altLang="en-US" sz="2800" b="1" dirty="0" smtClean="0">
                <a:solidFill>
                  <a:srgbClr val="0070C0"/>
                </a:solidFill>
                <a:latin typeface="微软雅黑" pitchFamily="34" charset="-122"/>
                <a:ea typeface="微软雅黑" pitchFamily="34" charset="-122"/>
              </a:rPr>
              <a:t>：机电管理系统相关项目</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prstGeom prst="rect">
            <a:avLst/>
          </a:prstGeom>
        </p:spPr>
        <p:txBody>
          <a:bodyPr>
            <a:noAutofit/>
          </a:bodyPr>
          <a:lstStyle/>
          <a:p>
            <a:pPr lvl="0"/>
            <a:r>
              <a:rPr lang="zh-CN" altLang="en-US" sz="2800" dirty="0" smtClean="0">
                <a:solidFill>
                  <a:srgbClr val="0070C0"/>
                </a:solidFill>
              </a:rPr>
              <a:t>项目</a:t>
            </a:r>
            <a:r>
              <a:rPr lang="en-US" altLang="zh-CN" sz="2800" dirty="0" smtClean="0">
                <a:solidFill>
                  <a:srgbClr val="0070C0"/>
                </a:solidFill>
              </a:rPr>
              <a:t>3</a:t>
            </a:r>
            <a:r>
              <a:rPr lang="zh-CN" altLang="en-US" sz="2800" dirty="0" smtClean="0">
                <a:solidFill>
                  <a:srgbClr val="0070C0"/>
                </a:solidFill>
              </a:rPr>
              <a:t>：机电管理系统相关项目</a:t>
            </a:r>
          </a:p>
        </p:txBody>
      </p:sp>
      <p:pic>
        <p:nvPicPr>
          <p:cNvPr id="8" name="Picture 2" descr="D:\2 企业文化类\视觉识别系统手册（VI）\2019版计算所VI\全称中英文（蓝色）.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827944" y="6327648"/>
            <a:ext cx="2180568" cy="334390"/>
          </a:xfrm>
          <a:prstGeom prst="rect">
            <a:avLst/>
          </a:prstGeom>
          <a:noFill/>
        </p:spPr>
      </p:pic>
      <p:sp>
        <p:nvSpPr>
          <p:cNvPr id="9" name="Rectangle 2">
            <a:extLst>
              <a:ext uri="{FF2B5EF4-FFF2-40B4-BE49-F238E27FC236}">
                <a16:creationId xmlns="" xmlns:a16="http://schemas.microsoft.com/office/drawing/2014/main" id="{501E554F-26BD-4CDE-B2EC-146F31FEC72C}"/>
              </a:ext>
            </a:extLst>
          </p:cNvPr>
          <p:cNvSpPr txBox="1">
            <a:spLocks noChangeArrowheads="1"/>
          </p:cNvSpPr>
          <p:nvPr/>
        </p:nvSpPr>
        <p:spPr>
          <a:xfrm>
            <a:off x="548760" y="1183185"/>
            <a:ext cx="9392194" cy="662394"/>
          </a:xfrm>
          <a:prstGeom prst="rect">
            <a:avLst/>
          </a:prstGeom>
        </p:spPr>
        <p:txBody>
          <a:bodyPr/>
          <a:lstStyle/>
          <a:p>
            <a:pPr marL="685800" lvl="1" indent="-228600" fontAlgn="auto">
              <a:lnSpc>
                <a:spcPct val="150000"/>
              </a:lnSpc>
              <a:spcBef>
                <a:spcPts val="500"/>
              </a:spcBef>
              <a:spcAft>
                <a:spcPts val="0"/>
              </a:spcAft>
              <a:buFont typeface="Wingdings" pitchFamily="2" charset="2"/>
              <a:buChar char="n"/>
              <a:defRPr/>
            </a:pPr>
            <a:r>
              <a:rPr kumimoji="0" lang="zh-CN" altLang="en-US" sz="2400" b="1" i="0" u="none" strike="noStrike" kern="1200" cap="none" spc="0" normalizeH="0" baseline="0" noProof="0" dirty="0" smtClean="0">
                <a:ln>
                  <a:noFill/>
                </a:ln>
                <a:solidFill>
                  <a:srgbClr val="C00000"/>
                </a:solidFill>
                <a:effectLst/>
                <a:uLnTx/>
                <a:uFillTx/>
                <a:latin typeface="+mn-lt"/>
                <a:ea typeface="+mn-ea"/>
                <a:cs typeface="+mn-cs"/>
              </a:rPr>
              <a:t>项目</a:t>
            </a:r>
            <a:r>
              <a:rPr lang="en-US" altLang="zh-CN" sz="2400" b="1" dirty="0" smtClean="0">
                <a:solidFill>
                  <a:srgbClr val="C00000"/>
                </a:solidFill>
                <a:latin typeface="+mn-lt"/>
                <a:ea typeface="+mn-ea"/>
                <a:cs typeface="+mn-cs"/>
              </a:rPr>
              <a:t>3</a:t>
            </a:r>
            <a:r>
              <a:rPr lang="zh-CN" altLang="en-US" sz="2400" b="1" noProof="0" dirty="0" smtClean="0">
                <a:solidFill>
                  <a:srgbClr val="C00000"/>
                </a:solidFill>
                <a:latin typeface="+mn-lt"/>
                <a:ea typeface="+mn-ea"/>
                <a:cs typeface="+mn-cs"/>
              </a:rPr>
              <a:t>名称：</a:t>
            </a:r>
            <a:r>
              <a:rPr lang="zh-CN" altLang="en-US" sz="2400" b="1" dirty="0" smtClean="0"/>
              <a:t>远程接口单元管理软件</a:t>
            </a:r>
            <a:endParaRPr kumimoji="0" lang="zh-CN" altLang="en-US" sz="2400" b="1" i="0" u="none" strike="noStrike" kern="1200" cap="none" spc="0" normalizeH="0" baseline="0" noProof="0" dirty="0">
              <a:ln>
                <a:noFill/>
              </a:ln>
              <a:solidFill>
                <a:srgbClr val="C00000"/>
              </a:solidFill>
              <a:effectLst/>
              <a:uLnTx/>
              <a:uFillTx/>
              <a:latin typeface="+mn-lt"/>
              <a:ea typeface="+mn-ea"/>
              <a:cs typeface="+mn-cs"/>
            </a:endParaRPr>
          </a:p>
        </p:txBody>
      </p:sp>
      <p:sp>
        <p:nvSpPr>
          <p:cNvPr id="10" name="Rectangle 2">
            <a:extLst>
              <a:ext uri="{FF2B5EF4-FFF2-40B4-BE49-F238E27FC236}">
                <a16:creationId xmlns="" xmlns:a16="http://schemas.microsoft.com/office/drawing/2014/main" id="{501E554F-26BD-4CDE-B2EC-146F31FEC72C}"/>
              </a:ext>
            </a:extLst>
          </p:cNvPr>
          <p:cNvSpPr txBox="1">
            <a:spLocks noChangeArrowheads="1"/>
          </p:cNvSpPr>
          <p:nvPr/>
        </p:nvSpPr>
        <p:spPr>
          <a:xfrm>
            <a:off x="558547" y="2073817"/>
            <a:ext cx="11140394" cy="3573948"/>
          </a:xfrm>
          <a:prstGeom prst="rect">
            <a:avLst/>
          </a:prstGeom>
        </p:spPr>
        <p:txBody>
          <a:bodyPr/>
          <a:lstStyle/>
          <a:p>
            <a:pPr>
              <a:lnSpc>
                <a:spcPct val="150000"/>
              </a:lnSpc>
            </a:pPr>
            <a:r>
              <a:rPr lang="zh-CN" altLang="en-US" dirty="0" smtClean="0"/>
              <a:t>       </a:t>
            </a:r>
            <a:r>
              <a:rPr lang="zh-CN" altLang="en-US" sz="2400" dirty="0" smtClean="0">
                <a:solidFill>
                  <a:srgbClr val="0070C0"/>
                </a:solidFill>
                <a:latin typeface="+mn-lt"/>
                <a:ea typeface="+mn-ea"/>
                <a:cs typeface="+mn-cs"/>
              </a:rPr>
              <a:t>远程接口单元（</a:t>
            </a:r>
            <a:r>
              <a:rPr lang="en-US" altLang="en-US" sz="2400" dirty="0" smtClean="0">
                <a:solidFill>
                  <a:srgbClr val="0070C0"/>
                </a:solidFill>
                <a:latin typeface="+mn-lt"/>
                <a:ea typeface="+mn-ea"/>
                <a:cs typeface="+mn-cs"/>
              </a:rPr>
              <a:t>RIU</a:t>
            </a:r>
            <a:r>
              <a:rPr lang="zh-CN" altLang="en-US" sz="2400" dirty="0" smtClean="0">
                <a:solidFill>
                  <a:srgbClr val="0070C0"/>
                </a:solidFill>
                <a:latin typeface="+mn-lt"/>
                <a:ea typeface="+mn-ea"/>
                <a:cs typeface="+mn-cs"/>
              </a:rPr>
              <a:t>）隶属于机电综合管理与控制系统，</a:t>
            </a:r>
            <a:r>
              <a:rPr lang="en-US" altLang="en-US" sz="2400" dirty="0" smtClean="0">
                <a:solidFill>
                  <a:srgbClr val="0070C0"/>
                </a:solidFill>
                <a:latin typeface="+mn-lt"/>
                <a:ea typeface="+mn-ea"/>
                <a:cs typeface="+mn-cs"/>
              </a:rPr>
              <a:t>RIU</a:t>
            </a:r>
            <a:r>
              <a:rPr lang="zh-CN" altLang="en-US" sz="2400" dirty="0" smtClean="0">
                <a:solidFill>
                  <a:srgbClr val="0070C0"/>
                </a:solidFill>
                <a:latin typeface="+mn-lt"/>
                <a:ea typeface="+mn-ea"/>
                <a:cs typeface="+mn-cs"/>
              </a:rPr>
              <a:t>主要完成对与其交联机电子系统的状态采集、输出控制。作为总线环路上“执行终端”，</a:t>
            </a:r>
            <a:r>
              <a:rPr lang="en-US" altLang="en-US" sz="2400" dirty="0" smtClean="0">
                <a:solidFill>
                  <a:srgbClr val="0070C0"/>
                </a:solidFill>
                <a:latin typeface="+mn-lt"/>
                <a:ea typeface="+mn-ea"/>
                <a:cs typeface="+mn-cs"/>
              </a:rPr>
              <a:t>RIU</a:t>
            </a:r>
            <a:r>
              <a:rPr lang="zh-CN" altLang="en-US" sz="2400" dirty="0" smtClean="0">
                <a:solidFill>
                  <a:srgbClr val="0070C0"/>
                </a:solidFill>
                <a:latin typeface="+mn-lt"/>
                <a:ea typeface="+mn-ea"/>
                <a:cs typeface="+mn-cs"/>
              </a:rPr>
              <a:t>通过平台管理系统总线网络（</a:t>
            </a:r>
            <a:r>
              <a:rPr lang="en-US" altLang="en-US" sz="2400" dirty="0" smtClean="0">
                <a:solidFill>
                  <a:srgbClr val="0070C0"/>
                </a:solidFill>
                <a:latin typeface="+mn-lt"/>
                <a:ea typeface="+mn-ea"/>
                <a:cs typeface="+mn-cs"/>
              </a:rPr>
              <a:t>1394B</a:t>
            </a:r>
            <a:r>
              <a:rPr lang="zh-CN" altLang="en-US" sz="2400" dirty="0" smtClean="0">
                <a:solidFill>
                  <a:srgbClr val="0070C0"/>
                </a:solidFill>
                <a:latin typeface="+mn-lt"/>
                <a:ea typeface="+mn-ea"/>
                <a:cs typeface="+mn-cs"/>
              </a:rPr>
              <a:t>）总线接口与飞管计算机进行数据交换，并承担着机电管理任务的执行，实施并参与机电系统的能源管理、功能控制管理、信息管理和成员级健康管理有关的信号采集、信息传输、输出控制和</a:t>
            </a:r>
            <a:r>
              <a:rPr lang="en-US" altLang="en-US" sz="2400" dirty="0" smtClean="0">
                <a:solidFill>
                  <a:srgbClr val="0070C0"/>
                </a:solidFill>
                <a:latin typeface="+mn-lt"/>
                <a:ea typeface="+mn-ea"/>
                <a:cs typeface="+mn-cs"/>
              </a:rPr>
              <a:t>BIT</a:t>
            </a:r>
            <a:r>
              <a:rPr lang="zh-CN" altLang="en-US" sz="2400" dirty="0" smtClean="0">
                <a:solidFill>
                  <a:srgbClr val="0070C0"/>
                </a:solidFill>
                <a:latin typeface="+mn-lt"/>
                <a:ea typeface="+mn-ea"/>
                <a:cs typeface="+mn-cs"/>
              </a:rPr>
              <a:t>检测。</a:t>
            </a:r>
            <a:endParaRPr lang="zh-CN" altLang="en-US" sz="2400" dirty="0">
              <a:solidFill>
                <a:srgbClr val="0070C0"/>
              </a:solidFill>
              <a:latin typeface="+mn-lt"/>
              <a:ea typeface="+mn-ea"/>
              <a:cs typeface="+mn-cs"/>
            </a:endParaRPr>
          </a:p>
        </p:txBody>
      </p:sp>
    </p:spTree>
    <p:extLst>
      <p:ext uri="{BB962C8B-B14F-4D97-AF65-F5344CB8AC3E}">
        <p14:creationId xmlns="" xmlns:p14="http://schemas.microsoft.com/office/powerpoint/2010/main" val="30971718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prstGeom prst="rect">
            <a:avLst/>
          </a:prstGeom>
        </p:spPr>
        <p:txBody>
          <a:bodyPr>
            <a:noAutofit/>
          </a:bodyPr>
          <a:lstStyle/>
          <a:p>
            <a:pPr lvl="0"/>
            <a:r>
              <a:rPr lang="zh-CN" altLang="en-US" sz="2800" dirty="0" smtClean="0">
                <a:solidFill>
                  <a:srgbClr val="0070C0"/>
                </a:solidFill>
              </a:rPr>
              <a:t>项目</a:t>
            </a:r>
            <a:r>
              <a:rPr lang="en-US" altLang="zh-CN" sz="2800" dirty="0" smtClean="0">
                <a:solidFill>
                  <a:srgbClr val="0070C0"/>
                </a:solidFill>
              </a:rPr>
              <a:t>3</a:t>
            </a:r>
            <a:r>
              <a:rPr lang="zh-CN" altLang="en-US" sz="2800" dirty="0" smtClean="0">
                <a:solidFill>
                  <a:srgbClr val="0070C0"/>
                </a:solidFill>
              </a:rPr>
              <a:t>：机电管理系统相关项目</a:t>
            </a:r>
          </a:p>
        </p:txBody>
      </p:sp>
      <p:pic>
        <p:nvPicPr>
          <p:cNvPr id="8" name="Picture 2" descr="D:\2 企业文化类\视觉识别系统手册（VI）\2019版计算所VI\全称中英文（蓝色）.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827944" y="6327648"/>
            <a:ext cx="2180568" cy="334390"/>
          </a:xfrm>
          <a:prstGeom prst="rect">
            <a:avLst/>
          </a:prstGeom>
          <a:noFill/>
        </p:spPr>
      </p:pic>
      <p:sp>
        <p:nvSpPr>
          <p:cNvPr id="10" name="Rectangle 2">
            <a:extLst>
              <a:ext uri="{FF2B5EF4-FFF2-40B4-BE49-F238E27FC236}">
                <a16:creationId xmlns="" xmlns:a16="http://schemas.microsoft.com/office/drawing/2014/main" id="{501E554F-26BD-4CDE-B2EC-146F31FEC72C}"/>
              </a:ext>
            </a:extLst>
          </p:cNvPr>
          <p:cNvSpPr txBox="1">
            <a:spLocks noChangeArrowheads="1"/>
          </p:cNvSpPr>
          <p:nvPr/>
        </p:nvSpPr>
        <p:spPr>
          <a:xfrm>
            <a:off x="329947" y="1240099"/>
            <a:ext cx="4699253" cy="5322066"/>
          </a:xfrm>
          <a:prstGeom prst="rect">
            <a:avLst/>
          </a:prstGeom>
        </p:spPr>
        <p:txBody>
          <a:bodyPr/>
          <a:lstStyle/>
          <a:p>
            <a:pPr>
              <a:lnSpc>
                <a:spcPct val="150000"/>
              </a:lnSpc>
            </a:pPr>
            <a:r>
              <a:rPr lang="zh-CN" altLang="en-US" sz="2400" dirty="0" smtClean="0">
                <a:solidFill>
                  <a:srgbClr val="0070C0"/>
                </a:solidFill>
                <a:latin typeface="+mn-lt"/>
                <a:ea typeface="+mn-ea"/>
                <a:cs typeface="+mn-cs"/>
              </a:rPr>
              <a:t>       根据整个机电系统综合管理的总体需求，以三余度的</a:t>
            </a:r>
            <a:r>
              <a:rPr lang="en-US" altLang="en-US" sz="2400" dirty="0" smtClean="0">
                <a:solidFill>
                  <a:srgbClr val="0070C0"/>
                </a:solidFill>
                <a:latin typeface="+mn-lt"/>
                <a:ea typeface="+mn-ea"/>
                <a:cs typeface="+mn-cs"/>
              </a:rPr>
              <a:t>VMC</a:t>
            </a:r>
            <a:r>
              <a:rPr lang="zh-CN" altLang="en-US" sz="2400" dirty="0" smtClean="0">
                <a:solidFill>
                  <a:srgbClr val="0070C0"/>
                </a:solidFill>
                <a:latin typeface="+mn-lt"/>
                <a:ea typeface="+mn-ea"/>
                <a:cs typeface="+mn-cs"/>
              </a:rPr>
              <a:t>计算机为机电系统综合的计算资源和控制中心，并通过</a:t>
            </a:r>
            <a:r>
              <a:rPr lang="en-US" altLang="en-US" sz="2400" dirty="0" smtClean="0">
                <a:solidFill>
                  <a:srgbClr val="0070C0"/>
                </a:solidFill>
                <a:latin typeface="+mn-lt"/>
                <a:ea typeface="+mn-ea"/>
                <a:cs typeface="+mn-cs"/>
              </a:rPr>
              <a:t>1394</a:t>
            </a:r>
            <a:r>
              <a:rPr lang="zh-CN" altLang="en-US" sz="2400" dirty="0" smtClean="0">
                <a:solidFill>
                  <a:srgbClr val="0070C0"/>
                </a:solidFill>
                <a:latin typeface="+mn-lt"/>
                <a:ea typeface="+mn-ea"/>
                <a:cs typeface="+mn-cs"/>
              </a:rPr>
              <a:t>总线网络，构成了以多台</a:t>
            </a:r>
            <a:r>
              <a:rPr lang="en-US" altLang="en-US" sz="2400" dirty="0" smtClean="0">
                <a:solidFill>
                  <a:srgbClr val="0070C0"/>
                </a:solidFill>
                <a:latin typeface="+mn-lt"/>
                <a:ea typeface="+mn-ea"/>
                <a:cs typeface="+mn-cs"/>
              </a:rPr>
              <a:t>RIU</a:t>
            </a:r>
            <a:r>
              <a:rPr lang="zh-CN" altLang="en-US" sz="2400" dirty="0" smtClean="0">
                <a:solidFill>
                  <a:srgbClr val="0070C0"/>
                </a:solidFill>
                <a:latin typeface="+mn-lt"/>
                <a:ea typeface="+mn-ea"/>
                <a:cs typeface="+mn-cs"/>
              </a:rPr>
              <a:t>为其综合实现中的数据采集和输出控制执行部件的分布式控制和管理系统平台</a:t>
            </a:r>
            <a:endParaRPr lang="zh-CN" altLang="en-US" sz="2400" dirty="0">
              <a:solidFill>
                <a:srgbClr val="0070C0"/>
              </a:solidFill>
              <a:latin typeface="+mn-lt"/>
              <a:ea typeface="+mn-ea"/>
              <a:cs typeface="+mn-cs"/>
            </a:endParaRPr>
          </a:p>
        </p:txBody>
      </p:sp>
      <p:pic>
        <p:nvPicPr>
          <p:cNvPr id="7" name="图片 6"/>
          <p:cNvPicPr/>
          <p:nvPr/>
        </p:nvPicPr>
        <p:blipFill rotWithShape="1">
          <a:blip r:embed="rId3" cstate="print"/>
          <a:srcRect l="69924" t="40167" r="1909" b="32206"/>
          <a:stretch/>
        </p:blipFill>
        <p:spPr bwMode="auto">
          <a:xfrm>
            <a:off x="5217459" y="1102659"/>
            <a:ext cx="6656294" cy="5472953"/>
          </a:xfrm>
          <a:prstGeom prst="rect">
            <a:avLst/>
          </a:prstGeom>
          <a:ln>
            <a:noFill/>
          </a:ln>
          <a:extLst>
            <a:ext uri="{53640926-AAD7-44D8-BBD7-CCE9431645EC}">
              <a14:shadowObscured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a:ext>
          </a:extLst>
        </p:spPr>
      </p:pic>
    </p:spTree>
    <p:extLst>
      <p:ext uri="{BB962C8B-B14F-4D97-AF65-F5344CB8AC3E}">
        <p14:creationId xmlns="" xmlns:p14="http://schemas.microsoft.com/office/powerpoint/2010/main" val="30971718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prstGeom prst="rect">
            <a:avLst/>
          </a:prstGeom>
        </p:spPr>
        <p:txBody>
          <a:bodyPr>
            <a:noAutofit/>
          </a:bodyPr>
          <a:lstStyle/>
          <a:p>
            <a:pPr lvl="0"/>
            <a:r>
              <a:rPr lang="zh-CN" altLang="en-US" sz="2800" dirty="0" smtClean="0">
                <a:solidFill>
                  <a:srgbClr val="0070C0"/>
                </a:solidFill>
              </a:rPr>
              <a:t>项目</a:t>
            </a:r>
            <a:r>
              <a:rPr lang="en-US" altLang="zh-CN" sz="2800" dirty="0" smtClean="0">
                <a:solidFill>
                  <a:srgbClr val="0070C0"/>
                </a:solidFill>
              </a:rPr>
              <a:t>3</a:t>
            </a:r>
            <a:r>
              <a:rPr lang="zh-CN" altLang="en-US" sz="2800" dirty="0" smtClean="0">
                <a:solidFill>
                  <a:srgbClr val="0070C0"/>
                </a:solidFill>
              </a:rPr>
              <a:t>：机电管理系统相关项目</a:t>
            </a:r>
          </a:p>
        </p:txBody>
      </p:sp>
      <p:pic>
        <p:nvPicPr>
          <p:cNvPr id="8" name="Picture 2" descr="D:\2 企业文化类\视觉识别系统手册（VI）\2019版计算所VI\全称中英文（蓝色）.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827944" y="6327648"/>
            <a:ext cx="2180568" cy="334390"/>
          </a:xfrm>
          <a:prstGeom prst="rect">
            <a:avLst/>
          </a:prstGeom>
          <a:noFill/>
        </p:spPr>
      </p:pic>
      <p:sp>
        <p:nvSpPr>
          <p:cNvPr id="10" name="Rectangle 2">
            <a:extLst>
              <a:ext uri="{FF2B5EF4-FFF2-40B4-BE49-F238E27FC236}">
                <a16:creationId xmlns="" xmlns:a16="http://schemas.microsoft.com/office/drawing/2014/main" id="{501E554F-26BD-4CDE-B2EC-146F31FEC72C}"/>
              </a:ext>
            </a:extLst>
          </p:cNvPr>
          <p:cNvSpPr txBox="1">
            <a:spLocks noChangeArrowheads="1"/>
          </p:cNvSpPr>
          <p:nvPr/>
        </p:nvSpPr>
        <p:spPr>
          <a:xfrm>
            <a:off x="329947" y="1240099"/>
            <a:ext cx="4699253" cy="5322066"/>
          </a:xfrm>
          <a:prstGeom prst="rect">
            <a:avLst/>
          </a:prstGeom>
        </p:spPr>
        <p:txBody>
          <a:bodyPr/>
          <a:lstStyle/>
          <a:p>
            <a:pPr>
              <a:lnSpc>
                <a:spcPct val="150000"/>
              </a:lnSpc>
            </a:pPr>
            <a:r>
              <a:rPr lang="zh-CN" altLang="en-US" sz="2400" dirty="0" smtClean="0">
                <a:solidFill>
                  <a:srgbClr val="0070C0"/>
                </a:solidFill>
                <a:latin typeface="+mn-lt"/>
                <a:ea typeface="+mn-ea"/>
                <a:cs typeface="+mn-cs"/>
              </a:rPr>
              <a:t>      软件主要完成初始化，机位识别、总线初始化、上电自检后进入到周期任务中。按照每</a:t>
            </a:r>
            <a:r>
              <a:rPr lang="en-US" altLang="zh-CN" sz="2400" dirty="0" smtClean="0">
                <a:solidFill>
                  <a:srgbClr val="0070C0"/>
                </a:solidFill>
                <a:latin typeface="+mn-lt"/>
                <a:ea typeface="+mn-ea"/>
                <a:cs typeface="+mn-cs"/>
              </a:rPr>
              <a:t>15ms</a:t>
            </a:r>
            <a:r>
              <a:rPr lang="zh-CN" altLang="en-US" sz="2400" dirty="0" smtClean="0">
                <a:solidFill>
                  <a:srgbClr val="0070C0"/>
                </a:solidFill>
                <a:latin typeface="+mn-lt"/>
                <a:ea typeface="+mn-ea"/>
                <a:cs typeface="+mn-cs"/>
              </a:rPr>
              <a:t>一次循环完成命令获取、数据采集、数据输出、数据上报的功能。</a:t>
            </a:r>
            <a:endParaRPr lang="zh-CN" altLang="en-US" sz="2400" dirty="0">
              <a:solidFill>
                <a:srgbClr val="0070C0"/>
              </a:solidFill>
              <a:latin typeface="+mn-lt"/>
              <a:ea typeface="+mn-ea"/>
              <a:cs typeface="+mn-cs"/>
            </a:endParaRPr>
          </a:p>
        </p:txBody>
      </p:sp>
      <p:sp>
        <p:nvSpPr>
          <p:cNvPr id="1026" name="Rectangle 2"/>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5" name="Object 1"/>
          <p:cNvGraphicFramePr>
            <a:graphicFrameLocks noChangeAspect="1"/>
          </p:cNvGraphicFramePr>
          <p:nvPr/>
        </p:nvGraphicFramePr>
        <p:xfrm>
          <a:off x="5736566" y="198407"/>
          <a:ext cx="3226279" cy="6334125"/>
        </p:xfrm>
        <a:graphic>
          <a:graphicData uri="http://schemas.openxmlformats.org/presentationml/2006/ole">
            <p:oleObj spid="_x0000_s19458" name="Visio" r:id="rId4" imgW="2451997" imgH="6325560" progId="Visio.Drawing.11">
              <p:embed/>
            </p:oleObj>
          </a:graphicData>
        </a:graphic>
      </p:graphicFrame>
      <p:sp>
        <p:nvSpPr>
          <p:cNvPr id="1028" name="Rectangle 4"/>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7" name="Object 3"/>
          <p:cNvGraphicFramePr>
            <a:graphicFrameLocks noChangeAspect="1"/>
          </p:cNvGraphicFramePr>
          <p:nvPr/>
        </p:nvGraphicFramePr>
        <p:xfrm>
          <a:off x="8859328" y="232914"/>
          <a:ext cx="2466975" cy="6057900"/>
        </p:xfrm>
        <a:graphic>
          <a:graphicData uri="http://schemas.openxmlformats.org/presentationml/2006/ole">
            <p:oleObj spid="_x0000_s19459" name="Visio" r:id="rId5" imgW="2476579" imgH="6059880" progId="Visio.Drawing.11">
              <p:embed/>
            </p:oleObj>
          </a:graphicData>
        </a:graphic>
      </p:graphicFrame>
    </p:spTree>
    <p:extLst>
      <p:ext uri="{BB962C8B-B14F-4D97-AF65-F5344CB8AC3E}">
        <p14:creationId xmlns="" xmlns:p14="http://schemas.microsoft.com/office/powerpoint/2010/main" val="30971718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prstGeom prst="rect">
            <a:avLst/>
          </a:prstGeom>
        </p:spPr>
        <p:txBody>
          <a:bodyPr>
            <a:noAutofit/>
          </a:bodyPr>
          <a:lstStyle/>
          <a:p>
            <a:pPr lvl="0"/>
            <a:r>
              <a:rPr lang="zh-CN" altLang="en-US" sz="2800" dirty="0" smtClean="0">
                <a:solidFill>
                  <a:srgbClr val="0070C0"/>
                </a:solidFill>
              </a:rPr>
              <a:t>项目</a:t>
            </a:r>
            <a:r>
              <a:rPr lang="en-US" altLang="zh-CN" sz="2800" dirty="0" smtClean="0">
                <a:solidFill>
                  <a:srgbClr val="0070C0"/>
                </a:solidFill>
              </a:rPr>
              <a:t>3</a:t>
            </a:r>
            <a:r>
              <a:rPr lang="zh-CN" altLang="en-US" sz="2800" dirty="0" smtClean="0">
                <a:solidFill>
                  <a:srgbClr val="0070C0"/>
                </a:solidFill>
              </a:rPr>
              <a:t>：机电管理系统相关项目</a:t>
            </a:r>
          </a:p>
        </p:txBody>
      </p:sp>
      <p:pic>
        <p:nvPicPr>
          <p:cNvPr id="8" name="Picture 2" descr="D:\2 企业文化类\视觉识别系统手册（VI）\2019版计算所VI\全称中英文（蓝色）.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827944" y="6327648"/>
            <a:ext cx="2180568" cy="334390"/>
          </a:xfrm>
          <a:prstGeom prst="rect">
            <a:avLst/>
          </a:prstGeom>
          <a:noFill/>
        </p:spPr>
      </p:pic>
      <p:sp>
        <p:nvSpPr>
          <p:cNvPr id="10" name="Rectangle 2">
            <a:extLst>
              <a:ext uri="{FF2B5EF4-FFF2-40B4-BE49-F238E27FC236}">
                <a16:creationId xmlns="" xmlns:a16="http://schemas.microsoft.com/office/drawing/2014/main" id="{501E554F-26BD-4CDE-B2EC-146F31FEC72C}"/>
              </a:ext>
            </a:extLst>
          </p:cNvPr>
          <p:cNvSpPr txBox="1">
            <a:spLocks noChangeArrowheads="1"/>
          </p:cNvSpPr>
          <p:nvPr/>
        </p:nvSpPr>
        <p:spPr>
          <a:xfrm>
            <a:off x="843773" y="1268474"/>
            <a:ext cx="9392194" cy="4326983"/>
          </a:xfrm>
          <a:prstGeom prst="rect">
            <a:avLst/>
          </a:prstGeom>
        </p:spPr>
        <p:txBody>
          <a:bodyPr/>
          <a:lstStyle/>
          <a:p>
            <a:pPr marL="685800" marR="0" lvl="1" indent="-228600" algn="l" defTabSz="914400" rtl="0" eaLnBrk="1" fontAlgn="auto" latinLnBrk="0" hangingPunct="1">
              <a:lnSpc>
                <a:spcPct val="150000"/>
              </a:lnSpc>
              <a:spcBef>
                <a:spcPts val="500"/>
              </a:spcBef>
              <a:spcAft>
                <a:spcPts val="0"/>
              </a:spcAft>
              <a:buClrTx/>
              <a:buSzTx/>
              <a:buFont typeface="Wingdings" pitchFamily="2" charset="2"/>
              <a:buChar char="n"/>
              <a:tabLst/>
              <a:defRPr/>
            </a:pPr>
            <a:r>
              <a:rPr lang="zh-CN" altLang="en-US" sz="2400" b="1" dirty="0" smtClean="0">
                <a:solidFill>
                  <a:srgbClr val="C00000"/>
                </a:solidFill>
                <a:latin typeface="+mn-lt"/>
                <a:ea typeface="+mn-ea"/>
                <a:cs typeface="+mn-cs"/>
              </a:rPr>
              <a:t>项目</a:t>
            </a:r>
            <a:r>
              <a:rPr lang="en-US" altLang="zh-CN" sz="2400" b="1" dirty="0" smtClean="0">
                <a:solidFill>
                  <a:srgbClr val="C00000"/>
                </a:solidFill>
                <a:latin typeface="+mn-lt"/>
                <a:ea typeface="+mn-ea"/>
                <a:cs typeface="+mn-cs"/>
              </a:rPr>
              <a:t>3</a:t>
            </a:r>
            <a:r>
              <a:rPr lang="zh-CN" altLang="en-US" sz="2400" b="1" dirty="0" smtClean="0">
                <a:solidFill>
                  <a:srgbClr val="C00000"/>
                </a:solidFill>
                <a:latin typeface="+mn-lt"/>
                <a:ea typeface="+mn-ea"/>
                <a:cs typeface="+mn-cs"/>
              </a:rPr>
              <a:t>开发约束</a:t>
            </a:r>
            <a:endParaRPr lang="en-US" altLang="zh-CN" sz="2400" b="1" dirty="0" smtClean="0">
              <a:solidFill>
                <a:srgbClr val="C00000"/>
              </a:solidFill>
              <a:latin typeface="+mn-lt"/>
              <a:ea typeface="+mn-ea"/>
              <a:cs typeface="+mn-cs"/>
            </a:endParaRPr>
          </a:p>
          <a:p>
            <a:pPr marL="685800" marR="0" lvl="1" indent="-228600" algn="l" defTabSz="914400" rtl="0" eaLnBrk="1" fontAlgn="auto" latinLnBrk="0" hangingPunct="1">
              <a:lnSpc>
                <a:spcPct val="150000"/>
              </a:lnSpc>
              <a:spcBef>
                <a:spcPts val="500"/>
              </a:spcBef>
              <a:spcAft>
                <a:spcPts val="0"/>
              </a:spcAft>
              <a:buClrTx/>
              <a:buSzTx/>
              <a:tabLst/>
              <a:defRPr/>
            </a:pPr>
            <a:r>
              <a:rPr lang="zh-CN" altLang="en-US" sz="2400" dirty="0" smtClean="0">
                <a:latin typeface="+mn-lt"/>
                <a:ea typeface="+mn-ea"/>
                <a:cs typeface="+mn-cs"/>
              </a:rPr>
              <a:t>开发语言：</a:t>
            </a:r>
            <a:r>
              <a:rPr lang="en-US" altLang="zh-CN" sz="2400" dirty="0" smtClean="0">
                <a:latin typeface="+mn-lt"/>
                <a:ea typeface="+mn-ea"/>
                <a:cs typeface="+mn-cs"/>
              </a:rPr>
              <a:t>C</a:t>
            </a:r>
            <a:r>
              <a:rPr lang="zh-CN" altLang="en-US" sz="2400" dirty="0" smtClean="0">
                <a:latin typeface="+mn-lt"/>
                <a:ea typeface="+mn-ea"/>
                <a:cs typeface="+mn-cs"/>
              </a:rPr>
              <a:t>语言</a:t>
            </a:r>
            <a:endParaRPr lang="en-US" altLang="zh-CN" sz="2400" dirty="0" smtClean="0">
              <a:latin typeface="+mn-lt"/>
              <a:ea typeface="+mn-ea"/>
              <a:cs typeface="+mn-cs"/>
            </a:endParaRPr>
          </a:p>
          <a:p>
            <a:pPr marL="685800" marR="0" lvl="1" indent="-228600" algn="l" defTabSz="914400" rtl="0" eaLnBrk="1" fontAlgn="auto" latinLnBrk="0" hangingPunct="1">
              <a:lnSpc>
                <a:spcPct val="150000"/>
              </a:lnSpc>
              <a:spcBef>
                <a:spcPts val="500"/>
              </a:spcBef>
              <a:spcAft>
                <a:spcPts val="0"/>
              </a:spcAft>
              <a:buClrTx/>
              <a:buSzTx/>
              <a:tabLst/>
              <a:defRPr/>
            </a:pPr>
            <a:r>
              <a:rPr lang="zh-CN" altLang="en-US" sz="2400" noProof="0" dirty="0" smtClean="0">
                <a:latin typeface="+mn-lt"/>
                <a:ea typeface="+mn-ea"/>
                <a:cs typeface="+mn-cs"/>
              </a:rPr>
              <a:t>开发支持工具：</a:t>
            </a:r>
            <a:r>
              <a:rPr lang="en-US" altLang="zh-CN" sz="2400" noProof="0" dirty="0" smtClean="0">
                <a:latin typeface="+mn-lt"/>
                <a:ea typeface="+mn-ea"/>
                <a:cs typeface="+mn-cs"/>
              </a:rPr>
              <a:t>CCS5.5</a:t>
            </a:r>
            <a:r>
              <a:rPr lang="zh-CN" altLang="en-US" sz="2400" noProof="0" dirty="0" smtClean="0">
                <a:latin typeface="+mn-lt"/>
                <a:ea typeface="+mn-ea"/>
                <a:cs typeface="+mn-cs"/>
              </a:rPr>
              <a:t>及以上版本</a:t>
            </a:r>
            <a:endParaRPr lang="en-US" altLang="zh-CN" sz="2400" noProof="0" dirty="0" smtClean="0">
              <a:latin typeface="+mn-lt"/>
              <a:ea typeface="+mn-ea"/>
              <a:cs typeface="+mn-cs"/>
            </a:endParaRPr>
          </a:p>
          <a:p>
            <a:pPr marL="685800" marR="0" lvl="1" indent="-228600" algn="l" defTabSz="914400" rtl="0" eaLnBrk="1" fontAlgn="auto" latinLnBrk="0" hangingPunct="1">
              <a:lnSpc>
                <a:spcPct val="150000"/>
              </a:lnSpc>
              <a:spcBef>
                <a:spcPts val="500"/>
              </a:spcBef>
              <a:spcAft>
                <a:spcPts val="0"/>
              </a:spcAft>
              <a:buClrTx/>
              <a:buSzTx/>
              <a:tabLst/>
              <a:defRPr/>
            </a:pPr>
            <a:r>
              <a:rPr lang="zh-CN" altLang="en-US" sz="2400" noProof="0" dirty="0" smtClean="0">
                <a:latin typeface="+mn-lt"/>
                <a:ea typeface="+mn-ea"/>
                <a:cs typeface="+mn-cs"/>
              </a:rPr>
              <a:t>运行环境</a:t>
            </a:r>
            <a:r>
              <a:rPr lang="en-US" altLang="zh-CN" sz="2400" noProof="0" dirty="0" smtClean="0">
                <a:latin typeface="+mn-lt"/>
                <a:ea typeface="+mn-ea"/>
                <a:cs typeface="+mn-cs"/>
              </a:rPr>
              <a:t>:DSP28335</a:t>
            </a:r>
          </a:p>
          <a:p>
            <a:pPr marL="685800" marR="0" lvl="1" indent="-228600" algn="l" defTabSz="914400" rtl="0" eaLnBrk="1" fontAlgn="auto" latinLnBrk="0" hangingPunct="1">
              <a:lnSpc>
                <a:spcPct val="150000"/>
              </a:lnSpc>
              <a:spcBef>
                <a:spcPts val="500"/>
              </a:spcBef>
              <a:spcAft>
                <a:spcPts val="0"/>
              </a:spcAft>
              <a:buClrTx/>
              <a:buSzTx/>
              <a:tabLst/>
              <a:defRPr/>
            </a:pPr>
            <a:r>
              <a:rPr kumimoji="0" lang="zh-CN" altLang="en-US" sz="2400" b="0" i="0" u="none" strike="noStrike" kern="1200" cap="none" spc="0" normalizeH="0" baseline="0" dirty="0" smtClean="0">
                <a:ln>
                  <a:noFill/>
                </a:ln>
                <a:effectLst/>
                <a:uLnTx/>
                <a:uFillTx/>
                <a:latin typeface="+mn-lt"/>
                <a:ea typeface="+mn-ea"/>
                <a:cs typeface="+mn-cs"/>
              </a:rPr>
              <a:t>支持的操作系统</a:t>
            </a:r>
            <a:r>
              <a:rPr kumimoji="0" lang="en-US" altLang="zh-CN" sz="2400" b="0" i="0" u="none" strike="noStrike" kern="1200" cap="none" spc="0" normalizeH="0" baseline="0" dirty="0" smtClean="0">
                <a:ln>
                  <a:noFill/>
                </a:ln>
                <a:effectLst/>
                <a:uLnTx/>
                <a:uFillTx/>
                <a:latin typeface="+mn-lt"/>
                <a:ea typeface="+mn-ea"/>
                <a:cs typeface="+mn-cs"/>
              </a:rPr>
              <a:t>:</a:t>
            </a:r>
            <a:r>
              <a:rPr kumimoji="0" lang="zh-CN" altLang="en-US" sz="2400" b="0" i="0" u="none" strike="noStrike" kern="1200" cap="none" spc="0" normalizeH="0" baseline="0" dirty="0" smtClean="0">
                <a:ln>
                  <a:noFill/>
                </a:ln>
                <a:effectLst/>
                <a:uLnTx/>
                <a:uFillTx/>
                <a:latin typeface="+mn-lt"/>
                <a:ea typeface="+mn-ea"/>
                <a:cs typeface="+mn-cs"/>
              </a:rPr>
              <a:t>不涉及</a:t>
            </a:r>
            <a:endParaRPr kumimoji="0" lang="en-US" altLang="zh-CN" sz="2400" b="0" i="0" u="none" strike="noStrike" kern="1200" cap="none" spc="0" normalizeH="0" baseline="0" dirty="0" smtClean="0">
              <a:ln>
                <a:noFill/>
              </a:ln>
              <a:effectLst/>
              <a:uLnTx/>
              <a:uFillTx/>
              <a:latin typeface="+mn-lt"/>
              <a:ea typeface="+mn-ea"/>
              <a:cs typeface="+mn-cs"/>
            </a:endParaRPr>
          </a:p>
        </p:txBody>
      </p:sp>
    </p:spTree>
    <p:extLst>
      <p:ext uri="{BB962C8B-B14F-4D97-AF65-F5344CB8AC3E}">
        <p14:creationId xmlns="" xmlns:p14="http://schemas.microsoft.com/office/powerpoint/2010/main" val="30971718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noGrp="1"/>
          </p:cNvSpPr>
          <p:nvPr>
            <p:ph type="ctrTitle"/>
          </p:nvPr>
        </p:nvSpPr>
        <p:spPr>
          <a:xfrm>
            <a:off x="1524000" y="2803525"/>
            <a:ext cx="9144000" cy="914400"/>
          </a:xfrm>
        </p:spPr>
        <p:txBody>
          <a:bodyPr rtlCol="0"/>
          <a:lstStyle>
            <a:lvl1pPr algn="l" defTabSz="914400" rtl="0" eaLnBrk="1" latinLnBrk="0" hangingPunct="1">
              <a:lnSpc>
                <a:spcPct val="90000"/>
              </a:lnSpc>
              <a:spcBef>
                <a:spcPct val="0"/>
              </a:spcBef>
              <a:buNone/>
              <a:defRPr sz="3200" b="1" kern="1200">
                <a:solidFill>
                  <a:schemeClr val="tx1"/>
                </a:solidFill>
                <a:latin typeface="微软雅黑" panose="020B0503020204020204" pitchFamily="34" charset="-122"/>
                <a:ea typeface="微软雅黑" panose="020B0503020204020204" pitchFamily="34" charset="-122"/>
                <a:cs typeface="+mj-cs"/>
              </a:defRPr>
            </a:lvl1pPr>
          </a:lstStyle>
          <a:p>
            <a:pPr algn="ctr" fontAlgn="auto">
              <a:spcAft>
                <a:spcPts val="0"/>
              </a:spcAft>
              <a:defRPr/>
            </a:pPr>
            <a:r>
              <a:rPr lang="zh-CN" altLang="en-US" sz="4800" spc="450" dirty="0" smtClean="0">
                <a:solidFill>
                  <a:schemeClr val="bg1"/>
                </a:solidFill>
              </a:rPr>
              <a:t>感谢倾听！</a:t>
            </a:r>
            <a:endParaRPr lang="zh-CN" altLang="en-US" sz="4800" spc="600" dirty="0">
              <a:solidFill>
                <a:schemeClr val="bg1"/>
              </a:solidFill>
            </a:endParaRPr>
          </a:p>
        </p:txBody>
      </p:sp>
      <p:pic>
        <p:nvPicPr>
          <p:cNvPr id="19459" name="Picture 2" descr="C:\Users\Administrator\Desktop\航空工业计算所2019版VI手册-20190806-应用部分.png"/>
          <p:cNvPicPr>
            <a:picLocks noChangeAspect="1" noChangeArrowheads="1"/>
          </p:cNvPicPr>
          <p:nvPr/>
        </p:nvPicPr>
        <p:blipFill>
          <a:blip r:embed="rId2" cstate="print"/>
          <a:srcRect/>
          <a:stretch>
            <a:fillRect/>
          </a:stretch>
        </p:blipFill>
        <p:spPr bwMode="auto">
          <a:xfrm>
            <a:off x="7158038" y="600075"/>
            <a:ext cx="4267200" cy="523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0"/>
          <p:cNvSpPr>
            <a:spLocks noGrp="1"/>
          </p:cNvSpPr>
          <p:nvPr>
            <p:ph type="title"/>
          </p:nvPr>
        </p:nvSpPr>
        <p:spPr>
          <a:xfrm>
            <a:off x="388938" y="220663"/>
            <a:ext cx="10331450" cy="441325"/>
          </a:xfrm>
        </p:spPr>
        <p:txBody>
          <a:bodyPr/>
          <a:lstStyle/>
          <a:p>
            <a:r>
              <a:rPr lang="zh-CN" altLang="zh-CN" dirty="0" smtClean="0"/>
              <a:t>软件工程实践与前沿</a:t>
            </a:r>
            <a:r>
              <a:rPr lang="zh-CN" altLang="en-US" dirty="0" smtClean="0"/>
              <a:t>（课程实践）</a:t>
            </a:r>
          </a:p>
        </p:txBody>
      </p:sp>
      <p:sp>
        <p:nvSpPr>
          <p:cNvPr id="13" name="矩形 12"/>
          <p:cNvSpPr/>
          <p:nvPr/>
        </p:nvSpPr>
        <p:spPr>
          <a:xfrm>
            <a:off x="864066" y="1051680"/>
            <a:ext cx="10268124" cy="5248451"/>
          </a:xfrm>
          <a:prstGeom prst="rect">
            <a:avLst/>
          </a:prstGeom>
          <a:solidFill>
            <a:schemeClr val="bg1"/>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fontAlgn="auto">
              <a:spcBef>
                <a:spcPts val="0"/>
              </a:spcBef>
              <a:spcAft>
                <a:spcPts val="0"/>
              </a:spcAft>
              <a:defRPr/>
            </a:pPr>
            <a:endParaRPr lang="zh-CN" altLang="en-US" sz="2400">
              <a:solidFill>
                <a:prstClr val="white"/>
              </a:solidFill>
              <a:latin typeface="Calibri" panose="020F0502020204030204"/>
              <a:ea typeface="宋体" panose="02010600030101010101" pitchFamily="2" charset="-122"/>
            </a:endParaRPr>
          </a:p>
        </p:txBody>
      </p:sp>
      <p:sp>
        <p:nvSpPr>
          <p:cNvPr id="16388" name="矩形 13"/>
          <p:cNvSpPr>
            <a:spLocks noChangeArrowheads="1"/>
          </p:cNvSpPr>
          <p:nvPr/>
        </p:nvSpPr>
        <p:spPr bwMode="auto">
          <a:xfrm>
            <a:off x="1040235" y="1226991"/>
            <a:ext cx="9982899" cy="4154984"/>
          </a:xfrm>
          <a:prstGeom prst="rect">
            <a:avLst/>
          </a:prstGeom>
          <a:noFill/>
          <a:ln w="9525">
            <a:noFill/>
            <a:miter lim="800000"/>
            <a:headEnd/>
            <a:tailEnd/>
          </a:ln>
        </p:spPr>
        <p:txBody>
          <a:bodyPr wrap="square">
            <a:spAutoFit/>
          </a:bodyPr>
          <a:lstStyle/>
          <a:p>
            <a:pPr algn="ctr" defTabSz="1219200">
              <a:lnSpc>
                <a:spcPct val="150000"/>
              </a:lnSpc>
            </a:pPr>
            <a:r>
              <a:rPr lang="zh-CN" altLang="en-US" sz="3200" dirty="0" smtClean="0">
                <a:solidFill>
                  <a:srgbClr val="007BB6"/>
                </a:solidFill>
                <a:latin typeface="微软雅黑" pitchFamily="34" charset="-122"/>
                <a:ea typeface="微软雅黑" pitchFamily="34" charset="-122"/>
              </a:rPr>
              <a:t>课程实践策划与要求</a:t>
            </a:r>
            <a:endParaRPr lang="en-US" altLang="zh-CN" sz="3200" dirty="0" smtClean="0">
              <a:solidFill>
                <a:srgbClr val="007BB6"/>
              </a:solidFill>
              <a:latin typeface="微软雅黑" pitchFamily="34" charset="-122"/>
              <a:ea typeface="微软雅黑" pitchFamily="34" charset="-122"/>
            </a:endParaRPr>
          </a:p>
          <a:p>
            <a:pPr defTabSz="1219200">
              <a:lnSpc>
                <a:spcPct val="150000"/>
              </a:lnSpc>
            </a:pPr>
            <a:r>
              <a:rPr lang="zh-CN" altLang="en-US" sz="2400" b="1" dirty="0" smtClean="0">
                <a:solidFill>
                  <a:srgbClr val="C00000"/>
                </a:solidFill>
                <a:latin typeface="微软雅黑" pitchFamily="34" charset="-122"/>
                <a:ea typeface="微软雅黑" pitchFamily="34" charset="-122"/>
              </a:rPr>
              <a:t>目的：</a:t>
            </a:r>
            <a:r>
              <a:rPr lang="zh-CN" altLang="zh-CN" sz="2400" dirty="0" smtClean="0">
                <a:solidFill>
                  <a:srgbClr val="595959"/>
                </a:solidFill>
                <a:latin typeface="微软雅黑" pitchFamily="34" charset="-122"/>
                <a:ea typeface="微软雅黑" pitchFamily="34" charset="-122"/>
              </a:rPr>
              <a:t>将学生在课堂上学到的理论知识与实际软件开发工作相结合，通过实践来加深对软件工程基本概念、原理和开发方法的理解。</a:t>
            </a:r>
            <a:endParaRPr lang="en-US" altLang="zh-CN" sz="2400" dirty="0" smtClean="0">
              <a:solidFill>
                <a:srgbClr val="595959"/>
              </a:solidFill>
              <a:latin typeface="微软雅黑" pitchFamily="34" charset="-122"/>
              <a:ea typeface="微软雅黑" pitchFamily="34" charset="-122"/>
            </a:endParaRPr>
          </a:p>
          <a:p>
            <a:pPr defTabSz="1219200">
              <a:lnSpc>
                <a:spcPct val="150000"/>
              </a:lnSpc>
            </a:pPr>
            <a:r>
              <a:rPr lang="zh-CN" altLang="en-US" sz="2400" b="1" dirty="0" smtClean="0">
                <a:solidFill>
                  <a:srgbClr val="C00000"/>
                </a:solidFill>
                <a:latin typeface="微软雅黑" pitchFamily="34" charset="-122"/>
                <a:ea typeface="微软雅黑" pitchFamily="34" charset="-122"/>
              </a:rPr>
              <a:t>策划：</a:t>
            </a:r>
            <a:r>
              <a:rPr lang="zh-CN" altLang="en-US" sz="2400" dirty="0" smtClean="0">
                <a:solidFill>
                  <a:srgbClr val="595959"/>
                </a:solidFill>
                <a:latin typeface="微软雅黑" pitchFamily="34" charset="-122"/>
                <a:ea typeface="微软雅黑" pitchFamily="34" charset="-122"/>
              </a:rPr>
              <a:t>本课程实践给出三个软件开发项目，分别面向航空电子系统、飞行控制系统和机电管理系统，学生分为三组，按软件工程要求，从项目策划、需求分析、软件设计、软件编程（开发）、软件测试、项目总结等，完成软件开发全过程的实践。</a:t>
            </a:r>
          </a:p>
        </p:txBody>
      </p:sp>
      <p:pic>
        <p:nvPicPr>
          <p:cNvPr id="5" name="Picture 2" descr="D:\2 企业文化类\视觉识别系统手册（VI）\2019版计算所VI\全称中英文（蓝色）.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827944" y="6327648"/>
            <a:ext cx="2180568" cy="33439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合 3"/>
          <p:cNvGrpSpPr>
            <a:grpSpLocks/>
          </p:cNvGrpSpPr>
          <p:nvPr/>
        </p:nvGrpSpPr>
        <p:grpSpPr bwMode="auto">
          <a:xfrm>
            <a:off x="0" y="0"/>
            <a:ext cx="3200400" cy="6858000"/>
            <a:chOff x="1" y="0"/>
            <a:chExt cx="3200398" cy="6858000"/>
          </a:xfrm>
        </p:grpSpPr>
        <p:sp>
          <p:nvSpPr>
            <p:cNvPr id="5" name="矩形 4"/>
            <p:cNvSpPr/>
            <p:nvPr/>
          </p:nvSpPr>
          <p:spPr>
            <a:xfrm>
              <a:off x="1" y="0"/>
              <a:ext cx="1390649"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等腰三角形 5"/>
            <p:cNvSpPr/>
            <p:nvPr/>
          </p:nvSpPr>
          <p:spPr>
            <a:xfrm rot="5400000">
              <a:off x="-1138237" y="2519363"/>
              <a:ext cx="6858000" cy="1819274"/>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cxnSp>
        <p:nvCxnSpPr>
          <p:cNvPr id="7" name="直接连接符 6"/>
          <p:cNvCxnSpPr>
            <a:endCxn id="6" idx="0"/>
          </p:cNvCxnSpPr>
          <p:nvPr/>
        </p:nvCxnSpPr>
        <p:spPr>
          <a:xfrm>
            <a:off x="1389063" y="-12700"/>
            <a:ext cx="1811337" cy="344170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4"/>
            <a:endCxn id="6" idx="0"/>
          </p:cNvCxnSpPr>
          <p:nvPr/>
        </p:nvCxnSpPr>
        <p:spPr>
          <a:xfrm flipV="1">
            <a:off x="1381125" y="3429000"/>
            <a:ext cx="1819275" cy="342900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平行四边形 8"/>
          <p:cNvSpPr/>
          <p:nvPr/>
        </p:nvSpPr>
        <p:spPr>
          <a:xfrm>
            <a:off x="1774578" y="1278375"/>
            <a:ext cx="752475" cy="444500"/>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dirty="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10" name="平行四边形 9"/>
          <p:cNvSpPr/>
          <p:nvPr/>
        </p:nvSpPr>
        <p:spPr>
          <a:xfrm>
            <a:off x="2757138" y="3219420"/>
            <a:ext cx="752475" cy="446088"/>
          </a:xfrm>
          <a:prstGeom prst="parallelogram">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dirty="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17417" name="文本框 12"/>
          <p:cNvSpPr txBox="1">
            <a:spLocks noChangeArrowheads="1"/>
          </p:cNvSpPr>
          <p:nvPr/>
        </p:nvSpPr>
        <p:spPr bwMode="auto">
          <a:xfrm>
            <a:off x="608013" y="2895600"/>
            <a:ext cx="1416050" cy="831850"/>
          </a:xfrm>
          <a:prstGeom prst="rect">
            <a:avLst/>
          </a:prstGeom>
          <a:noFill/>
          <a:ln w="9525">
            <a:noFill/>
            <a:miter lim="800000"/>
            <a:headEnd/>
            <a:tailEnd/>
          </a:ln>
        </p:spPr>
        <p:txBody>
          <a:bodyPr wrap="none">
            <a:spAutoFit/>
          </a:bodyPr>
          <a:lstStyle/>
          <a:p>
            <a:pPr algn="ctr"/>
            <a:r>
              <a:rPr lang="zh-CN" altLang="en-US" sz="4800" b="1">
                <a:solidFill>
                  <a:srgbClr val="0070C0"/>
                </a:solidFill>
                <a:latin typeface="微软雅黑" pitchFamily="34" charset="-122"/>
                <a:ea typeface="微软雅黑" pitchFamily="34" charset="-122"/>
              </a:rPr>
              <a:t>目录</a:t>
            </a:r>
          </a:p>
        </p:txBody>
      </p:sp>
      <p:cxnSp>
        <p:nvCxnSpPr>
          <p:cNvPr id="14" name="直接连接符 13"/>
          <p:cNvCxnSpPr/>
          <p:nvPr/>
        </p:nvCxnSpPr>
        <p:spPr>
          <a:xfrm>
            <a:off x="3314700" y="1920875"/>
            <a:ext cx="75311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平行四边形 15"/>
          <p:cNvSpPr/>
          <p:nvPr/>
        </p:nvSpPr>
        <p:spPr>
          <a:xfrm>
            <a:off x="1848521" y="5078165"/>
            <a:ext cx="752475" cy="444500"/>
          </a:xfrm>
          <a:prstGeom prst="parallelogram">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dirty="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3638550" y="3875088"/>
            <a:ext cx="72072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920417" y="5633616"/>
            <a:ext cx="75311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423" name="标题 1"/>
          <p:cNvSpPr txBox="1">
            <a:spLocks noChangeArrowheads="1"/>
          </p:cNvSpPr>
          <p:nvPr/>
        </p:nvSpPr>
        <p:spPr bwMode="auto">
          <a:xfrm>
            <a:off x="3103563" y="1329178"/>
            <a:ext cx="7199312" cy="480131"/>
          </a:xfrm>
          <a:prstGeom prst="rect">
            <a:avLst/>
          </a:prstGeom>
          <a:noFill/>
          <a:ln w="9525">
            <a:noFill/>
            <a:miter lim="800000"/>
            <a:headEnd/>
            <a:tailEnd/>
          </a:ln>
        </p:spPr>
        <p:txBody>
          <a:bodyPr anchor="ctr">
            <a:spAutoFit/>
          </a:bodyPr>
          <a:lstStyle/>
          <a:p>
            <a:pPr lvl="0">
              <a:lnSpc>
                <a:spcPct val="90000"/>
              </a:lnSpc>
            </a:pPr>
            <a:r>
              <a:rPr lang="zh-CN" altLang="en-US" sz="2800" b="1" dirty="0" smtClean="0">
                <a:solidFill>
                  <a:srgbClr val="0070C0"/>
                </a:solidFill>
                <a:latin typeface="微软雅黑" pitchFamily="34" charset="-122"/>
                <a:ea typeface="微软雅黑" pitchFamily="34" charset="-122"/>
              </a:rPr>
              <a:t>项目</a:t>
            </a:r>
            <a:r>
              <a:rPr lang="en-US" altLang="zh-CN" sz="2800" b="1" dirty="0" smtClean="0">
                <a:solidFill>
                  <a:srgbClr val="0070C0"/>
                </a:solidFill>
                <a:latin typeface="微软雅黑" pitchFamily="34" charset="-122"/>
                <a:ea typeface="微软雅黑" pitchFamily="34" charset="-122"/>
              </a:rPr>
              <a:t>1</a:t>
            </a:r>
            <a:r>
              <a:rPr lang="zh-CN" altLang="en-US" sz="2800" b="1" dirty="0" smtClean="0">
                <a:solidFill>
                  <a:srgbClr val="0070C0"/>
                </a:solidFill>
                <a:latin typeface="微软雅黑" pitchFamily="34" charset="-122"/>
                <a:ea typeface="微软雅黑" pitchFamily="34" charset="-122"/>
              </a:rPr>
              <a:t>：航空电子系统相关项目</a:t>
            </a:r>
          </a:p>
        </p:txBody>
      </p:sp>
      <p:sp>
        <p:nvSpPr>
          <p:cNvPr id="17424" name="文本占位符 2"/>
          <p:cNvSpPr txBox="1">
            <a:spLocks noChangeArrowheads="1"/>
          </p:cNvSpPr>
          <p:nvPr/>
        </p:nvSpPr>
        <p:spPr bwMode="auto">
          <a:xfrm>
            <a:off x="3649648" y="3297441"/>
            <a:ext cx="7199313" cy="481012"/>
          </a:xfrm>
          <a:prstGeom prst="rect">
            <a:avLst/>
          </a:prstGeom>
          <a:noFill/>
          <a:ln w="9525">
            <a:noFill/>
            <a:miter lim="800000"/>
            <a:headEnd/>
            <a:tailEnd/>
          </a:ln>
        </p:spPr>
        <p:txBody>
          <a:bodyPr/>
          <a:lstStyle/>
          <a:p>
            <a:pPr lvl="0">
              <a:lnSpc>
                <a:spcPct val="90000"/>
              </a:lnSpc>
              <a:spcBef>
                <a:spcPts val="1000"/>
              </a:spcBef>
            </a:pPr>
            <a:r>
              <a:rPr lang="zh-CN" altLang="en-US" sz="2800" dirty="0" smtClean="0">
                <a:latin typeface="微软雅黑" pitchFamily="34" charset="-122"/>
                <a:ea typeface="微软雅黑" pitchFamily="34" charset="-122"/>
              </a:rPr>
              <a:t>项目</a:t>
            </a:r>
            <a:r>
              <a:rPr lang="en-US" altLang="zh-CN" sz="2800" dirty="0" smtClean="0">
                <a:latin typeface="微软雅黑" pitchFamily="34" charset="-122"/>
                <a:ea typeface="微软雅黑" pitchFamily="34" charset="-122"/>
              </a:rPr>
              <a:t>2</a:t>
            </a:r>
            <a:r>
              <a:rPr lang="zh-CN" altLang="en-US" sz="2800" dirty="0" smtClean="0">
                <a:latin typeface="微软雅黑" pitchFamily="34" charset="-122"/>
                <a:ea typeface="微软雅黑" pitchFamily="34" charset="-122"/>
              </a:rPr>
              <a:t>：</a:t>
            </a:r>
            <a:r>
              <a:rPr lang="zh-CN" altLang="en-US" sz="2800" dirty="0" smtClean="0">
                <a:solidFill>
                  <a:srgbClr val="595959"/>
                </a:solidFill>
                <a:latin typeface="微软雅黑" pitchFamily="34" charset="-122"/>
                <a:ea typeface="微软雅黑" pitchFamily="34" charset="-122"/>
              </a:rPr>
              <a:t>飞行控制系统</a:t>
            </a:r>
            <a:r>
              <a:rPr lang="zh-CN" altLang="en-US" sz="2800" dirty="0" smtClean="0">
                <a:latin typeface="微软雅黑" pitchFamily="34" charset="-122"/>
                <a:ea typeface="微软雅黑" pitchFamily="34" charset="-122"/>
              </a:rPr>
              <a:t>相关项目</a:t>
            </a:r>
          </a:p>
          <a:p>
            <a:pPr>
              <a:lnSpc>
                <a:spcPct val="90000"/>
              </a:lnSpc>
              <a:spcBef>
                <a:spcPts val="1000"/>
              </a:spcBef>
              <a:buFont typeface="Arial" pitchFamily="34" charset="0"/>
              <a:buNone/>
            </a:pPr>
            <a:r>
              <a:rPr lang="zh-CN" altLang="en-US" sz="2800" dirty="0" smtClean="0">
                <a:latin typeface="微软雅黑" pitchFamily="34" charset="-122"/>
                <a:ea typeface="微软雅黑" pitchFamily="34" charset="-122"/>
              </a:rPr>
              <a:t> </a:t>
            </a:r>
            <a:endParaRPr lang="zh-CN" altLang="en-US" sz="2800" dirty="0">
              <a:latin typeface="微软雅黑" pitchFamily="34" charset="-122"/>
              <a:ea typeface="微软雅黑" pitchFamily="34" charset="-122"/>
            </a:endParaRPr>
          </a:p>
        </p:txBody>
      </p:sp>
      <p:pic>
        <p:nvPicPr>
          <p:cNvPr id="22" name="Picture 2" descr="D:\2 企业文化类\视觉识别系统手册（VI）\2019版计算所VI\全称中英文（蓝色）.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827944" y="6327648"/>
            <a:ext cx="2180568" cy="334390"/>
          </a:xfrm>
          <a:prstGeom prst="rect">
            <a:avLst/>
          </a:prstGeom>
          <a:noFill/>
        </p:spPr>
      </p:pic>
      <p:sp>
        <p:nvSpPr>
          <p:cNvPr id="23" name="文本占位符 2"/>
          <p:cNvSpPr txBox="1">
            <a:spLocks noChangeArrowheads="1"/>
          </p:cNvSpPr>
          <p:nvPr/>
        </p:nvSpPr>
        <p:spPr bwMode="auto">
          <a:xfrm>
            <a:off x="2996704" y="5060529"/>
            <a:ext cx="7199313" cy="481012"/>
          </a:xfrm>
          <a:prstGeom prst="rect">
            <a:avLst/>
          </a:prstGeom>
          <a:noFill/>
          <a:ln w="9525">
            <a:noFill/>
            <a:miter lim="800000"/>
            <a:headEnd/>
            <a:tailEnd/>
          </a:ln>
        </p:spPr>
        <p:txBody>
          <a:bodyPr/>
          <a:lstStyle/>
          <a:p>
            <a:pPr lvl="0">
              <a:lnSpc>
                <a:spcPct val="90000"/>
              </a:lnSpc>
              <a:spcBef>
                <a:spcPts val="1000"/>
              </a:spcBef>
            </a:pPr>
            <a:r>
              <a:rPr lang="zh-CN" altLang="en-US" sz="2800" dirty="0" smtClean="0">
                <a:latin typeface="微软雅黑" pitchFamily="34" charset="-122"/>
                <a:ea typeface="微软雅黑" pitchFamily="34" charset="-122"/>
              </a:rPr>
              <a:t>项目</a:t>
            </a:r>
            <a:r>
              <a:rPr lang="en-US" altLang="zh-CN" sz="2800" dirty="0" smtClean="0">
                <a:latin typeface="微软雅黑" pitchFamily="34" charset="-122"/>
                <a:ea typeface="微软雅黑" pitchFamily="34" charset="-122"/>
              </a:rPr>
              <a:t>3</a:t>
            </a:r>
            <a:r>
              <a:rPr lang="zh-CN" altLang="en-US" sz="2800" dirty="0" smtClean="0">
                <a:latin typeface="微软雅黑" pitchFamily="34" charset="-122"/>
                <a:ea typeface="微软雅黑" pitchFamily="34" charset="-122"/>
              </a:rPr>
              <a:t>：</a:t>
            </a:r>
            <a:r>
              <a:rPr lang="zh-CN" altLang="en-US" sz="2800" dirty="0" smtClean="0">
                <a:solidFill>
                  <a:srgbClr val="595959"/>
                </a:solidFill>
                <a:latin typeface="微软雅黑" pitchFamily="34" charset="-122"/>
                <a:ea typeface="微软雅黑" pitchFamily="34" charset="-122"/>
              </a:rPr>
              <a:t>机电管理系统</a:t>
            </a:r>
            <a:r>
              <a:rPr lang="zh-CN" altLang="en-US" sz="2800" dirty="0" smtClean="0">
                <a:latin typeface="微软雅黑" pitchFamily="34" charset="-122"/>
                <a:ea typeface="微软雅黑" pitchFamily="34" charset="-122"/>
              </a:rPr>
              <a:t>相关项目</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prstGeom prst="rect">
            <a:avLst/>
          </a:prstGeom>
        </p:spPr>
        <p:txBody>
          <a:bodyPr>
            <a:noAutofit/>
          </a:bodyPr>
          <a:lstStyle/>
          <a:p>
            <a:pPr lvl="0"/>
            <a:r>
              <a:rPr lang="zh-CN" altLang="en-US" sz="2800" dirty="0" smtClean="0">
                <a:solidFill>
                  <a:srgbClr val="0070C0"/>
                </a:solidFill>
              </a:rPr>
              <a:t>项目</a:t>
            </a:r>
            <a:r>
              <a:rPr lang="en-US" altLang="zh-CN" sz="2800" dirty="0" smtClean="0">
                <a:solidFill>
                  <a:srgbClr val="0070C0"/>
                </a:solidFill>
              </a:rPr>
              <a:t>1</a:t>
            </a:r>
            <a:r>
              <a:rPr lang="zh-CN" altLang="en-US" sz="2800" dirty="0" smtClean="0">
                <a:solidFill>
                  <a:srgbClr val="0070C0"/>
                </a:solidFill>
              </a:rPr>
              <a:t>：航空电子系统相关项目</a:t>
            </a:r>
          </a:p>
        </p:txBody>
      </p:sp>
      <p:pic>
        <p:nvPicPr>
          <p:cNvPr id="8" name="Picture 2" descr="D:\2 企业文化类\视觉识别系统手册（VI）\2019版计算所VI\全称中英文（蓝色）.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827944" y="6327648"/>
            <a:ext cx="2180568" cy="334390"/>
          </a:xfrm>
          <a:prstGeom prst="rect">
            <a:avLst/>
          </a:prstGeom>
          <a:noFill/>
        </p:spPr>
      </p:pic>
      <p:sp>
        <p:nvSpPr>
          <p:cNvPr id="9" name="Rectangle 2">
            <a:extLst>
              <a:ext uri="{FF2B5EF4-FFF2-40B4-BE49-F238E27FC236}">
                <a16:creationId xmlns:a16="http://schemas.microsoft.com/office/drawing/2014/main" xmlns="" id="{501E554F-26BD-4CDE-B2EC-146F31FEC72C}"/>
              </a:ext>
            </a:extLst>
          </p:cNvPr>
          <p:cNvSpPr txBox="1">
            <a:spLocks noChangeArrowheads="1"/>
          </p:cNvSpPr>
          <p:nvPr/>
        </p:nvSpPr>
        <p:spPr>
          <a:xfrm>
            <a:off x="548760" y="1183185"/>
            <a:ext cx="9392194" cy="662394"/>
          </a:xfrm>
          <a:prstGeom prst="rect">
            <a:avLst/>
          </a:prstGeom>
        </p:spPr>
        <p:txBody>
          <a:bodyPr/>
          <a:lstStyle/>
          <a:p>
            <a:pPr marL="685800" marR="0" lvl="1" indent="-228600" algn="l" defTabSz="914400" rtl="0" eaLnBrk="1" fontAlgn="auto" latinLnBrk="0" hangingPunct="1">
              <a:lnSpc>
                <a:spcPct val="150000"/>
              </a:lnSpc>
              <a:spcBef>
                <a:spcPts val="500"/>
              </a:spcBef>
              <a:spcAft>
                <a:spcPts val="0"/>
              </a:spcAft>
              <a:buClrTx/>
              <a:buSzTx/>
              <a:buFont typeface="Wingdings" pitchFamily="2" charset="2"/>
              <a:buChar char="n"/>
              <a:tabLst/>
              <a:defRPr/>
            </a:pPr>
            <a:r>
              <a:rPr lang="zh-CN" altLang="en-US" sz="2400" b="1" dirty="0" smtClean="0">
                <a:solidFill>
                  <a:srgbClr val="C00000"/>
                </a:solidFill>
                <a:latin typeface="+mn-lt"/>
                <a:ea typeface="+mn-ea"/>
                <a:cs typeface="+mn-cs"/>
              </a:rPr>
              <a:t>通用处理模块支持软件</a:t>
            </a:r>
            <a:endParaRPr kumimoji="0" lang="zh-CN" altLang="en-US" sz="2400" b="1" i="0" u="none" strike="noStrike" kern="1200" cap="none" spc="0" normalizeH="0" baseline="0" noProof="0" dirty="0">
              <a:ln>
                <a:noFill/>
              </a:ln>
              <a:solidFill>
                <a:srgbClr val="C00000"/>
              </a:solidFill>
              <a:effectLst/>
              <a:uLnTx/>
              <a:uFillTx/>
              <a:latin typeface="+mn-lt"/>
              <a:ea typeface="+mn-ea"/>
              <a:cs typeface="+mn-cs"/>
            </a:endParaRPr>
          </a:p>
        </p:txBody>
      </p:sp>
      <p:sp>
        <p:nvSpPr>
          <p:cNvPr id="2"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xmlns="" val="3382326973"/>
              </p:ext>
            </p:extLst>
          </p:nvPr>
        </p:nvGraphicFramePr>
        <p:xfrm>
          <a:off x="6962863" y="3299778"/>
          <a:ext cx="3783434" cy="3195065"/>
        </p:xfrm>
        <a:graphic>
          <a:graphicData uri="http://schemas.openxmlformats.org/presentationml/2006/ole">
            <p:oleObj spid="_x0000_s1155" name="Visio" r:id="rId4" imgW="8809035" imgH="7444710" progId="Visio.Drawing.11">
              <p:embed/>
            </p:oleObj>
          </a:graphicData>
        </a:graphic>
      </p:graphicFrame>
      <p:sp>
        <p:nvSpPr>
          <p:cNvPr id="4"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xmlns="" val="1442042046"/>
              </p:ext>
            </p:extLst>
          </p:nvPr>
        </p:nvGraphicFramePr>
        <p:xfrm>
          <a:off x="7038362" y="1040234"/>
          <a:ext cx="3586338" cy="2179390"/>
        </p:xfrm>
        <a:graphic>
          <a:graphicData uri="http://schemas.openxmlformats.org/presentationml/2006/ole">
            <p:oleObj spid="_x0000_s1156" name="Visio" r:id="rId5" imgW="4456653" imgH="2716740" progId="Visio.Drawing.11">
              <p:embed/>
            </p:oleObj>
          </a:graphicData>
        </a:graphic>
      </p:graphicFrame>
      <p:sp>
        <p:nvSpPr>
          <p:cNvPr id="7" name="矩形 6"/>
          <p:cNvSpPr/>
          <p:nvPr/>
        </p:nvSpPr>
        <p:spPr>
          <a:xfrm>
            <a:off x="1132514" y="1845579"/>
            <a:ext cx="5234730" cy="475655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zh-CN" dirty="0">
                <a:solidFill>
                  <a:schemeClr val="tx1"/>
                </a:solidFill>
              </a:rPr>
              <a:t>通用处理模块支持软件按功能划分为以下三个部分：</a:t>
            </a:r>
          </a:p>
          <a:p>
            <a:pPr marL="285750" lvl="0" indent="-285750">
              <a:lnSpc>
                <a:spcPct val="120000"/>
              </a:lnSpc>
              <a:buFont typeface="Wingdings" pitchFamily="2" charset="2"/>
              <a:buChar char="p"/>
            </a:pPr>
            <a:r>
              <a:rPr lang="zh-CN" altLang="zh-CN" dirty="0">
                <a:solidFill>
                  <a:srgbClr val="C00000"/>
                </a:solidFill>
              </a:rPr>
              <a:t>引导部件（</a:t>
            </a:r>
            <a:r>
              <a:rPr lang="en-US" altLang="zh-CN" dirty="0">
                <a:solidFill>
                  <a:srgbClr val="C00000"/>
                </a:solidFill>
              </a:rPr>
              <a:t>GPP_BOOT</a:t>
            </a:r>
            <a:r>
              <a:rPr lang="zh-CN" altLang="zh-CN" dirty="0" smtClean="0">
                <a:solidFill>
                  <a:srgbClr val="C00000"/>
                </a:solidFill>
              </a:rPr>
              <a:t>）</a:t>
            </a:r>
            <a:endParaRPr lang="en-US" altLang="zh-CN" dirty="0" smtClean="0">
              <a:solidFill>
                <a:srgbClr val="C00000"/>
              </a:solidFill>
            </a:endParaRPr>
          </a:p>
          <a:p>
            <a:pPr lvl="1">
              <a:lnSpc>
                <a:spcPct val="120000"/>
              </a:lnSpc>
            </a:pPr>
            <a:r>
              <a:rPr lang="zh-CN" altLang="en-US" dirty="0">
                <a:solidFill>
                  <a:schemeClr val="tx1"/>
                </a:solidFill>
              </a:rPr>
              <a:t>实现通用处理模块的</a:t>
            </a:r>
            <a:r>
              <a:rPr lang="en-US" altLang="zh-CN" dirty="0">
                <a:solidFill>
                  <a:schemeClr val="tx1"/>
                </a:solidFill>
              </a:rPr>
              <a:t>CPU</a:t>
            </a:r>
            <a:r>
              <a:rPr lang="zh-CN" altLang="en-US" dirty="0">
                <a:solidFill>
                  <a:schemeClr val="tx1"/>
                </a:solidFill>
              </a:rPr>
              <a:t>初始化、参数配置功能、程序固化功能和通用处理模块支持软件的启动功能，并为维护人员提供维护菜单，支持以上功能的可操作性</a:t>
            </a:r>
            <a:r>
              <a:rPr lang="zh-CN" altLang="en-US" dirty="0" smtClean="0">
                <a:solidFill>
                  <a:schemeClr val="tx1"/>
                </a:solidFill>
              </a:rPr>
              <a:t>。</a:t>
            </a:r>
            <a:endParaRPr lang="zh-CN" altLang="zh-CN" dirty="0" smtClean="0">
              <a:solidFill>
                <a:schemeClr val="tx1"/>
              </a:solidFill>
            </a:endParaRPr>
          </a:p>
          <a:p>
            <a:pPr marL="285750" lvl="0" indent="-285750">
              <a:lnSpc>
                <a:spcPct val="120000"/>
              </a:lnSpc>
              <a:buFont typeface="Wingdings" pitchFamily="2" charset="2"/>
              <a:buChar char="p"/>
            </a:pPr>
            <a:r>
              <a:rPr lang="zh-CN" altLang="zh-CN" dirty="0" smtClean="0">
                <a:solidFill>
                  <a:srgbClr val="C00000"/>
                </a:solidFill>
              </a:rPr>
              <a:t>模块</a:t>
            </a:r>
            <a:r>
              <a:rPr lang="zh-CN" altLang="zh-CN" dirty="0">
                <a:solidFill>
                  <a:srgbClr val="C00000"/>
                </a:solidFill>
              </a:rPr>
              <a:t>支持部件</a:t>
            </a:r>
            <a:r>
              <a:rPr lang="en-US" altLang="zh-CN" dirty="0">
                <a:solidFill>
                  <a:srgbClr val="C00000"/>
                </a:solidFill>
              </a:rPr>
              <a:t>(GPP_MSL</a:t>
            </a:r>
            <a:r>
              <a:rPr lang="en-US" altLang="zh-CN" dirty="0" smtClean="0">
                <a:solidFill>
                  <a:srgbClr val="C00000"/>
                </a:solidFill>
              </a:rPr>
              <a:t>)</a:t>
            </a:r>
            <a:endParaRPr lang="en-US" altLang="zh-CN" dirty="0">
              <a:solidFill>
                <a:srgbClr val="C00000"/>
              </a:solidFill>
            </a:endParaRPr>
          </a:p>
          <a:p>
            <a:pPr lvl="1">
              <a:lnSpc>
                <a:spcPct val="120000"/>
              </a:lnSpc>
            </a:pPr>
            <a:r>
              <a:rPr lang="zh-CN" altLang="zh-CN" dirty="0">
                <a:solidFill>
                  <a:schemeClr val="tx1"/>
                </a:solidFill>
              </a:rPr>
              <a:t>提供最小系统启动必须的板级驱动（</a:t>
            </a:r>
            <a:r>
              <a:rPr lang="en-US" altLang="zh-CN" dirty="0">
                <a:solidFill>
                  <a:schemeClr val="tx1"/>
                </a:solidFill>
              </a:rPr>
              <a:t>BSP</a:t>
            </a:r>
            <a:r>
              <a:rPr lang="zh-CN" altLang="zh-CN" dirty="0">
                <a:solidFill>
                  <a:schemeClr val="tx1"/>
                </a:solidFill>
              </a:rPr>
              <a:t>）初始化功能，需支持调试串口、调试以太网、系统</a:t>
            </a:r>
            <a:r>
              <a:rPr lang="en-US" altLang="zh-CN" dirty="0">
                <a:solidFill>
                  <a:schemeClr val="tx1"/>
                </a:solidFill>
              </a:rPr>
              <a:t>FLASH</a:t>
            </a:r>
            <a:r>
              <a:rPr lang="zh-CN" altLang="zh-CN" dirty="0">
                <a:solidFill>
                  <a:schemeClr val="tx1"/>
                </a:solidFill>
              </a:rPr>
              <a:t>、中断和时钟等资源的初始化</a:t>
            </a:r>
            <a:r>
              <a:rPr lang="zh-CN" altLang="zh-CN" dirty="0" smtClean="0">
                <a:solidFill>
                  <a:schemeClr val="tx1"/>
                </a:solidFill>
              </a:rPr>
              <a:t>。</a:t>
            </a:r>
            <a:endParaRPr lang="zh-CN" altLang="zh-CN" dirty="0">
              <a:solidFill>
                <a:schemeClr val="tx1"/>
              </a:solidFill>
            </a:endParaRPr>
          </a:p>
          <a:p>
            <a:pPr marL="285750" lvl="0" indent="-285750">
              <a:lnSpc>
                <a:spcPct val="120000"/>
              </a:lnSpc>
              <a:buFont typeface="Wingdings" pitchFamily="2" charset="2"/>
              <a:buChar char="p"/>
            </a:pPr>
            <a:r>
              <a:rPr lang="zh-CN" altLang="zh-CN" dirty="0">
                <a:solidFill>
                  <a:srgbClr val="C00000"/>
                </a:solidFill>
              </a:rPr>
              <a:t>设备驱动部件</a:t>
            </a:r>
            <a:r>
              <a:rPr lang="en-US" altLang="zh-CN" dirty="0">
                <a:solidFill>
                  <a:srgbClr val="C00000"/>
                </a:solidFill>
              </a:rPr>
              <a:t>(GPP_DRV</a:t>
            </a:r>
            <a:r>
              <a:rPr lang="en-US" altLang="zh-CN" dirty="0" smtClean="0">
                <a:solidFill>
                  <a:srgbClr val="C00000"/>
                </a:solidFill>
              </a:rPr>
              <a:t>)</a:t>
            </a:r>
            <a:endParaRPr lang="zh-CN" altLang="zh-CN" dirty="0">
              <a:solidFill>
                <a:srgbClr val="C00000"/>
              </a:solidFill>
            </a:endParaRPr>
          </a:p>
          <a:p>
            <a:pPr lvl="1">
              <a:lnSpc>
                <a:spcPct val="120000"/>
              </a:lnSpc>
            </a:pPr>
            <a:r>
              <a:rPr lang="zh-CN" altLang="zh-CN" dirty="0" smtClean="0">
                <a:solidFill>
                  <a:schemeClr val="tx1"/>
                </a:solidFill>
              </a:rPr>
              <a:t>完成</a:t>
            </a:r>
            <a:r>
              <a:rPr lang="zh-CN" altLang="zh-CN" dirty="0">
                <a:solidFill>
                  <a:schemeClr val="tx1"/>
                </a:solidFill>
              </a:rPr>
              <a:t>通用处理模块基本组件的驱动支持功能，</a:t>
            </a:r>
            <a:r>
              <a:rPr lang="zh-CN" altLang="zh-CN" dirty="0" smtClean="0">
                <a:solidFill>
                  <a:schemeClr val="tx1"/>
                </a:solidFill>
              </a:rPr>
              <a:t>包括</a:t>
            </a:r>
            <a:r>
              <a:rPr lang="en-US" altLang="zh-CN" dirty="0" smtClean="0">
                <a:solidFill>
                  <a:schemeClr val="tx1"/>
                </a:solidFill>
              </a:rPr>
              <a:t>SPI</a:t>
            </a:r>
            <a:r>
              <a:rPr lang="zh-CN" altLang="en-US" dirty="0" smtClean="0">
                <a:solidFill>
                  <a:schemeClr val="tx1"/>
                </a:solidFill>
              </a:rPr>
              <a:t>驱动、</a:t>
            </a:r>
            <a:r>
              <a:rPr lang="en-US" altLang="zh-CN" dirty="0" smtClean="0">
                <a:solidFill>
                  <a:schemeClr val="tx1"/>
                </a:solidFill>
              </a:rPr>
              <a:t>NVRAM</a:t>
            </a:r>
            <a:r>
              <a:rPr lang="zh-CN" altLang="zh-CN" dirty="0">
                <a:solidFill>
                  <a:schemeClr val="tx1"/>
                </a:solidFill>
              </a:rPr>
              <a:t>的</a:t>
            </a:r>
            <a:r>
              <a:rPr lang="zh-CN" altLang="zh-CN" dirty="0" smtClean="0">
                <a:solidFill>
                  <a:schemeClr val="tx1"/>
                </a:solidFill>
              </a:rPr>
              <a:t>读写</a:t>
            </a:r>
            <a:r>
              <a:rPr lang="zh-CN" altLang="en-US" dirty="0" smtClean="0">
                <a:solidFill>
                  <a:schemeClr val="tx1"/>
                </a:solidFill>
              </a:rPr>
              <a:t>驱动</a:t>
            </a:r>
            <a:r>
              <a:rPr lang="zh-CN" altLang="zh-CN" dirty="0" smtClean="0">
                <a:solidFill>
                  <a:schemeClr val="tx1"/>
                </a:solidFill>
              </a:rPr>
              <a:t>和</a:t>
            </a:r>
            <a:r>
              <a:rPr lang="zh-CN" altLang="zh-CN" dirty="0">
                <a:solidFill>
                  <a:schemeClr val="tx1"/>
                </a:solidFill>
              </a:rPr>
              <a:t>固件版本获取驱动等。</a:t>
            </a:r>
          </a:p>
        </p:txBody>
      </p:sp>
      <p:sp>
        <p:nvSpPr>
          <p:cNvPr id="11" name="矩形 10"/>
          <p:cNvSpPr/>
          <p:nvPr/>
        </p:nvSpPr>
        <p:spPr>
          <a:xfrm>
            <a:off x="7814877" y="3208573"/>
            <a:ext cx="2339102" cy="307777"/>
          </a:xfrm>
          <a:prstGeom prst="rect">
            <a:avLst/>
          </a:prstGeom>
        </p:spPr>
        <p:txBody>
          <a:bodyPr wrap="none">
            <a:spAutoFit/>
          </a:bodyPr>
          <a:lstStyle/>
          <a:p>
            <a:r>
              <a:rPr lang="zh-CN" altLang="zh-CN" sz="1400" dirty="0">
                <a:latin typeface="微软雅黑" pitchFamily="34" charset="-122"/>
                <a:ea typeface="微软雅黑" pitchFamily="34" charset="-122"/>
              </a:rPr>
              <a:t>通用处理模块支持软件组成</a:t>
            </a:r>
          </a:p>
        </p:txBody>
      </p:sp>
      <p:sp>
        <p:nvSpPr>
          <p:cNvPr id="12" name="矩形 11"/>
          <p:cNvSpPr/>
          <p:nvPr/>
        </p:nvSpPr>
        <p:spPr>
          <a:xfrm>
            <a:off x="7501618" y="6360445"/>
            <a:ext cx="2965620" cy="307777"/>
          </a:xfrm>
          <a:prstGeom prst="rect">
            <a:avLst/>
          </a:prstGeom>
        </p:spPr>
        <p:txBody>
          <a:bodyPr wrap="none">
            <a:spAutoFit/>
          </a:bodyPr>
          <a:lstStyle/>
          <a:p>
            <a:r>
              <a:rPr lang="en-US" altLang="zh-CN" sz="1400" dirty="0">
                <a:latin typeface="微软雅黑" pitchFamily="34" charset="-122"/>
                <a:ea typeface="微软雅黑" pitchFamily="34" charset="-122"/>
              </a:rPr>
              <a:t>FT2000/4</a:t>
            </a:r>
            <a:r>
              <a:rPr lang="zh-CN" altLang="zh-CN" sz="1400" dirty="0">
                <a:latin typeface="微软雅黑" pitchFamily="34" charset="-122"/>
                <a:ea typeface="微软雅黑" pitchFamily="34" charset="-122"/>
              </a:rPr>
              <a:t>处理器外围电路硬件框图</a:t>
            </a:r>
          </a:p>
        </p:txBody>
      </p:sp>
    </p:spTree>
    <p:extLst>
      <p:ext uri="{BB962C8B-B14F-4D97-AF65-F5344CB8AC3E}">
        <p14:creationId xmlns:p14="http://schemas.microsoft.com/office/powerpoint/2010/main" xmlns="" val="30971718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prstGeom prst="rect">
            <a:avLst/>
          </a:prstGeom>
        </p:spPr>
        <p:txBody>
          <a:bodyPr>
            <a:noAutofit/>
          </a:bodyPr>
          <a:lstStyle/>
          <a:p>
            <a:pPr lvl="0"/>
            <a:r>
              <a:rPr lang="zh-CN" altLang="en-US" sz="2800" dirty="0" smtClean="0">
                <a:solidFill>
                  <a:srgbClr val="0070C0"/>
                </a:solidFill>
              </a:rPr>
              <a:t>项目</a:t>
            </a:r>
            <a:r>
              <a:rPr lang="en-US" altLang="zh-CN" sz="2800" dirty="0" smtClean="0">
                <a:solidFill>
                  <a:srgbClr val="0070C0"/>
                </a:solidFill>
              </a:rPr>
              <a:t>1</a:t>
            </a:r>
            <a:r>
              <a:rPr lang="zh-CN" altLang="en-US" sz="2800" dirty="0" smtClean="0">
                <a:solidFill>
                  <a:srgbClr val="0070C0"/>
                </a:solidFill>
              </a:rPr>
              <a:t>：航空电子系统相关项目</a:t>
            </a:r>
          </a:p>
        </p:txBody>
      </p:sp>
      <p:pic>
        <p:nvPicPr>
          <p:cNvPr id="8" name="Picture 2" descr="D:\2 企业文化类\视觉识别系统手册（VI）\2019版计算所VI\全称中英文（蓝色）.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827944" y="6327648"/>
            <a:ext cx="2180568" cy="334390"/>
          </a:xfrm>
          <a:prstGeom prst="rect">
            <a:avLst/>
          </a:prstGeom>
          <a:noFill/>
        </p:spPr>
      </p:pic>
      <p:sp>
        <p:nvSpPr>
          <p:cNvPr id="10" name="Rectangle 2">
            <a:extLst>
              <a:ext uri="{FF2B5EF4-FFF2-40B4-BE49-F238E27FC236}">
                <a16:creationId xmlns:a16="http://schemas.microsoft.com/office/drawing/2014/main" xmlns="" id="{501E554F-26BD-4CDE-B2EC-146F31FEC72C}"/>
              </a:ext>
            </a:extLst>
          </p:cNvPr>
          <p:cNvSpPr txBox="1">
            <a:spLocks noChangeArrowheads="1"/>
          </p:cNvSpPr>
          <p:nvPr/>
        </p:nvSpPr>
        <p:spPr>
          <a:xfrm>
            <a:off x="843773" y="1268474"/>
            <a:ext cx="9392194" cy="4326983"/>
          </a:xfrm>
          <a:prstGeom prst="rect">
            <a:avLst/>
          </a:prstGeom>
        </p:spPr>
        <p:txBody>
          <a:bodyPr/>
          <a:lstStyle/>
          <a:p>
            <a:pPr marL="685800" lvl="1" indent="-228600" fontAlgn="auto">
              <a:lnSpc>
                <a:spcPct val="150000"/>
              </a:lnSpc>
              <a:spcBef>
                <a:spcPts val="500"/>
              </a:spcBef>
              <a:spcAft>
                <a:spcPts val="0"/>
              </a:spcAft>
              <a:buFont typeface="Wingdings" pitchFamily="2" charset="2"/>
              <a:buChar char="n"/>
              <a:defRPr/>
            </a:pPr>
            <a:r>
              <a:rPr lang="zh-CN" altLang="en-US" sz="2400" b="1" dirty="0">
                <a:solidFill>
                  <a:srgbClr val="C00000"/>
                </a:solidFill>
              </a:rPr>
              <a:t>通用处理模块支持</a:t>
            </a:r>
            <a:r>
              <a:rPr lang="zh-CN" altLang="en-US" sz="2400" b="1" dirty="0" smtClean="0">
                <a:solidFill>
                  <a:srgbClr val="C00000"/>
                </a:solidFill>
              </a:rPr>
              <a:t>软件</a:t>
            </a:r>
            <a:r>
              <a:rPr lang="zh-CN" altLang="en-US" sz="2400" b="1" dirty="0" smtClean="0">
                <a:solidFill>
                  <a:srgbClr val="C00000"/>
                </a:solidFill>
                <a:latin typeface="+mn-lt"/>
                <a:ea typeface="+mn-ea"/>
                <a:cs typeface="+mn-cs"/>
              </a:rPr>
              <a:t>开发约束</a:t>
            </a:r>
            <a:endParaRPr lang="en-US" altLang="zh-CN" sz="2400" b="1" dirty="0" smtClean="0">
              <a:solidFill>
                <a:srgbClr val="C00000"/>
              </a:solidFill>
              <a:latin typeface="+mn-lt"/>
              <a:ea typeface="+mn-ea"/>
              <a:cs typeface="+mn-cs"/>
            </a:endParaRPr>
          </a:p>
        </p:txBody>
      </p:sp>
      <p:graphicFrame>
        <p:nvGraphicFramePr>
          <p:cNvPr id="2" name="表格 1"/>
          <p:cNvGraphicFramePr>
            <a:graphicFrameLocks noGrp="1"/>
          </p:cNvGraphicFramePr>
          <p:nvPr>
            <p:extLst>
              <p:ext uri="{D42A27DB-BD31-4B8C-83A1-F6EECF244321}">
                <p14:modId xmlns:p14="http://schemas.microsoft.com/office/powerpoint/2010/main" xmlns="" val="3311313594"/>
              </p:ext>
            </p:extLst>
          </p:nvPr>
        </p:nvGraphicFramePr>
        <p:xfrm>
          <a:off x="1677800" y="2281807"/>
          <a:ext cx="8558167" cy="2583808"/>
        </p:xfrm>
        <a:graphic>
          <a:graphicData uri="http://schemas.openxmlformats.org/drawingml/2006/table">
            <a:tbl>
              <a:tblPr firstRow="1" firstCol="1" bandRow="1">
                <a:tableStyleId>{5C22544A-7EE6-4342-B048-85BDC9FD1C3A}</a:tableStyleId>
              </a:tblPr>
              <a:tblGrid>
                <a:gridCol w="1764321"/>
                <a:gridCol w="2230267"/>
                <a:gridCol w="1886184"/>
                <a:gridCol w="1629017"/>
                <a:gridCol w="1048378"/>
              </a:tblGrid>
              <a:tr h="734284">
                <a:tc>
                  <a:txBody>
                    <a:bodyPr/>
                    <a:lstStyle/>
                    <a:p>
                      <a:pPr indent="127000" algn="ctr">
                        <a:lnSpc>
                          <a:spcPct val="150000"/>
                        </a:lnSpc>
                        <a:spcAft>
                          <a:spcPts val="0"/>
                        </a:spcAft>
                      </a:pPr>
                      <a:r>
                        <a:rPr lang="zh-CN" sz="1050" kern="100">
                          <a:effectLst/>
                        </a:rPr>
                        <a:t>部件名称</a:t>
                      </a:r>
                      <a:endParaRPr lang="zh-CN" sz="1200" kern="100">
                        <a:effectLst/>
                        <a:latin typeface="Times New Roman"/>
                        <a:ea typeface="宋体"/>
                      </a:endParaRPr>
                    </a:p>
                  </a:txBody>
                  <a:tcPr marL="68580" marR="68580" marT="0" marB="0" anchor="ctr"/>
                </a:tc>
                <a:tc>
                  <a:txBody>
                    <a:bodyPr/>
                    <a:lstStyle/>
                    <a:p>
                      <a:pPr indent="127000" algn="ctr">
                        <a:lnSpc>
                          <a:spcPct val="150000"/>
                        </a:lnSpc>
                        <a:spcAft>
                          <a:spcPts val="0"/>
                        </a:spcAft>
                      </a:pPr>
                      <a:r>
                        <a:rPr lang="zh-CN" sz="1050" kern="100" dirty="0">
                          <a:effectLst/>
                        </a:rPr>
                        <a:t>目标机操作系统</a:t>
                      </a:r>
                      <a:endParaRPr lang="zh-CN" sz="1200" kern="100" dirty="0">
                        <a:effectLst/>
                        <a:latin typeface="Times New Roman"/>
                        <a:ea typeface="宋体"/>
                      </a:endParaRPr>
                    </a:p>
                  </a:txBody>
                  <a:tcPr marL="68580" marR="68580" marT="0" marB="0" anchor="ctr"/>
                </a:tc>
                <a:tc>
                  <a:txBody>
                    <a:bodyPr/>
                    <a:lstStyle/>
                    <a:p>
                      <a:pPr indent="127000" algn="ctr">
                        <a:lnSpc>
                          <a:spcPct val="150000"/>
                        </a:lnSpc>
                        <a:spcAft>
                          <a:spcPts val="0"/>
                        </a:spcAft>
                      </a:pPr>
                      <a:r>
                        <a:rPr lang="zh-CN" sz="1050" kern="100">
                          <a:effectLst/>
                        </a:rPr>
                        <a:t>开发环境</a:t>
                      </a:r>
                      <a:endParaRPr lang="zh-CN" sz="1200" kern="100">
                        <a:effectLst/>
                        <a:latin typeface="Times New Roman"/>
                        <a:ea typeface="宋体"/>
                      </a:endParaRPr>
                    </a:p>
                  </a:txBody>
                  <a:tcPr marL="68580" marR="68580" marT="0" marB="0" anchor="ctr"/>
                </a:tc>
                <a:tc>
                  <a:txBody>
                    <a:bodyPr/>
                    <a:lstStyle/>
                    <a:p>
                      <a:pPr algn="ctr">
                        <a:lnSpc>
                          <a:spcPct val="150000"/>
                        </a:lnSpc>
                        <a:spcAft>
                          <a:spcPts val="0"/>
                        </a:spcAft>
                      </a:pPr>
                      <a:r>
                        <a:rPr lang="zh-CN" sz="1050" kern="100" dirty="0">
                          <a:effectLst/>
                        </a:rPr>
                        <a:t>宿主机操作系统</a:t>
                      </a:r>
                      <a:endParaRPr lang="zh-CN" sz="1050" kern="100" dirty="0">
                        <a:effectLst/>
                        <a:latin typeface="Times New Roman"/>
                        <a:ea typeface="宋体"/>
                      </a:endParaRPr>
                    </a:p>
                  </a:txBody>
                  <a:tcPr marL="68580" marR="68580" marT="0" marB="0" anchor="ctr"/>
                </a:tc>
                <a:tc>
                  <a:txBody>
                    <a:bodyPr/>
                    <a:lstStyle/>
                    <a:p>
                      <a:pPr algn="ctr">
                        <a:lnSpc>
                          <a:spcPct val="150000"/>
                        </a:lnSpc>
                        <a:spcAft>
                          <a:spcPts val="0"/>
                        </a:spcAft>
                      </a:pPr>
                      <a:r>
                        <a:rPr lang="zh-CN" sz="1050" kern="100">
                          <a:effectLst/>
                        </a:rPr>
                        <a:t>编程语言</a:t>
                      </a:r>
                      <a:endParaRPr lang="zh-CN" sz="1050" kern="100">
                        <a:effectLst/>
                        <a:latin typeface="Times New Roman"/>
                        <a:ea typeface="宋体"/>
                      </a:endParaRPr>
                    </a:p>
                  </a:txBody>
                  <a:tcPr marL="68580" marR="68580" marT="0" marB="0" anchor="ctr"/>
                </a:tc>
              </a:tr>
              <a:tr h="599059">
                <a:tc>
                  <a:txBody>
                    <a:bodyPr/>
                    <a:lstStyle/>
                    <a:p>
                      <a:pPr algn="ctr">
                        <a:spcAft>
                          <a:spcPts val="0"/>
                        </a:spcAft>
                      </a:pPr>
                      <a:r>
                        <a:rPr lang="zh-CN" sz="1050" kern="100" dirty="0">
                          <a:effectLst/>
                        </a:rPr>
                        <a:t>引导</a:t>
                      </a:r>
                      <a:r>
                        <a:rPr lang="zh-CN" sz="1050" kern="100" dirty="0" smtClean="0">
                          <a:effectLst/>
                        </a:rPr>
                        <a:t>部件</a:t>
                      </a:r>
                      <a:endParaRPr lang="zh-CN" sz="1050" kern="100" dirty="0">
                        <a:effectLst/>
                        <a:latin typeface="Times New Roman"/>
                        <a:ea typeface="宋体"/>
                      </a:endParaRPr>
                    </a:p>
                  </a:txBody>
                  <a:tcPr marL="68580" marR="68580" marT="0" marB="0" anchor="ctr"/>
                </a:tc>
                <a:tc>
                  <a:txBody>
                    <a:bodyPr/>
                    <a:lstStyle/>
                    <a:p>
                      <a:pPr algn="ctr">
                        <a:spcAft>
                          <a:spcPts val="0"/>
                        </a:spcAft>
                      </a:pPr>
                      <a:r>
                        <a:rPr lang="zh-CN" sz="1050" kern="100" dirty="0">
                          <a:effectLst/>
                        </a:rPr>
                        <a:t>天脉</a:t>
                      </a:r>
                      <a:r>
                        <a:rPr lang="en-US" sz="1050" kern="100" dirty="0">
                          <a:effectLst/>
                        </a:rPr>
                        <a:t>3</a:t>
                      </a:r>
                      <a:r>
                        <a:rPr lang="zh-CN" sz="1050" kern="100" dirty="0">
                          <a:effectLst/>
                        </a:rPr>
                        <a:t>（单应用</a:t>
                      </a:r>
                      <a:r>
                        <a:rPr lang="zh-CN" sz="1050" kern="100" dirty="0" smtClean="0">
                          <a:effectLst/>
                        </a:rPr>
                        <a:t>）</a:t>
                      </a:r>
                      <a:r>
                        <a:rPr lang="en-US" altLang="zh-CN" sz="1050" kern="100" dirty="0" smtClean="0">
                          <a:effectLst/>
                        </a:rPr>
                        <a:t>V1.0.0.0</a:t>
                      </a:r>
                      <a:endParaRPr lang="zh-CN" sz="1050" kern="100" dirty="0">
                        <a:effectLst/>
                        <a:latin typeface="Times New Roman"/>
                        <a:ea typeface="宋体"/>
                      </a:endParaRPr>
                    </a:p>
                  </a:txBody>
                  <a:tcPr marL="68580" marR="68580" marT="0" marB="0" anchor="ctr"/>
                </a:tc>
                <a:tc>
                  <a:txBody>
                    <a:bodyPr/>
                    <a:lstStyle/>
                    <a:p>
                      <a:pPr algn="ctr">
                        <a:spcAft>
                          <a:spcPts val="0"/>
                        </a:spcAft>
                      </a:pPr>
                      <a:r>
                        <a:rPr lang="en-US" sz="1050" kern="100" dirty="0" err="1" smtClean="0">
                          <a:effectLst/>
                        </a:rPr>
                        <a:t>ACoreIDE</a:t>
                      </a:r>
                      <a:r>
                        <a:rPr lang="en-US" sz="1050" kern="100" dirty="0" smtClean="0">
                          <a:effectLst/>
                        </a:rPr>
                        <a:t> </a:t>
                      </a:r>
                      <a:r>
                        <a:rPr lang="en-US" altLang="zh-CN" sz="1050" kern="100" dirty="0" smtClean="0">
                          <a:effectLst/>
                        </a:rPr>
                        <a:t>V1.0.0.0</a:t>
                      </a:r>
                      <a:endParaRPr lang="zh-CN" sz="1050" kern="100" dirty="0">
                        <a:effectLst/>
                        <a:latin typeface="Times New Roman"/>
                        <a:ea typeface="宋体"/>
                      </a:endParaRPr>
                    </a:p>
                  </a:txBody>
                  <a:tcPr marL="68580" marR="68580" marT="0" marB="0" anchor="ctr"/>
                </a:tc>
                <a:tc rowSpan="3">
                  <a:txBody>
                    <a:bodyPr/>
                    <a:lstStyle/>
                    <a:p>
                      <a:pPr algn="l">
                        <a:spcAft>
                          <a:spcPts val="0"/>
                        </a:spcAft>
                      </a:pPr>
                      <a:r>
                        <a:rPr lang="en-US" sz="1050" kern="100">
                          <a:effectLst/>
                        </a:rPr>
                        <a:t>Windows 7</a:t>
                      </a:r>
                      <a:r>
                        <a:rPr lang="zh-CN" sz="1050" kern="100">
                          <a:effectLst/>
                        </a:rPr>
                        <a:t>操作系统</a:t>
                      </a:r>
                      <a:endParaRPr lang="zh-CN" sz="1050" kern="100">
                        <a:effectLst/>
                        <a:latin typeface="Times New Roman"/>
                        <a:ea typeface="宋体"/>
                      </a:endParaRPr>
                    </a:p>
                  </a:txBody>
                  <a:tcPr marL="68580" marR="68580" marT="0" marB="0" anchor="ctr"/>
                </a:tc>
                <a:tc rowSpan="3">
                  <a:txBody>
                    <a:bodyPr/>
                    <a:lstStyle/>
                    <a:p>
                      <a:pPr algn="ctr">
                        <a:spcAft>
                          <a:spcPts val="0"/>
                        </a:spcAft>
                      </a:pPr>
                      <a:r>
                        <a:rPr lang="en-US" sz="1050" kern="100">
                          <a:effectLst/>
                        </a:rPr>
                        <a:t>ANSI C </a:t>
                      </a:r>
                      <a:endParaRPr lang="zh-CN" sz="1050" kern="100">
                        <a:effectLst/>
                        <a:latin typeface="Times New Roman"/>
                        <a:ea typeface="宋体"/>
                      </a:endParaRPr>
                    </a:p>
                  </a:txBody>
                  <a:tcPr marL="68580" marR="68580" marT="0" marB="0" anchor="ctr"/>
                </a:tc>
              </a:tr>
              <a:tr h="587428">
                <a:tc>
                  <a:txBody>
                    <a:bodyPr/>
                    <a:lstStyle/>
                    <a:p>
                      <a:pPr algn="ctr">
                        <a:spcAft>
                          <a:spcPts val="0"/>
                        </a:spcAft>
                      </a:pPr>
                      <a:r>
                        <a:rPr lang="zh-CN" sz="1050" kern="100" dirty="0">
                          <a:effectLst/>
                        </a:rPr>
                        <a:t>板级</a:t>
                      </a:r>
                      <a:r>
                        <a:rPr lang="zh-CN" sz="1050" kern="100" dirty="0" smtClean="0">
                          <a:effectLst/>
                        </a:rPr>
                        <a:t>部件</a:t>
                      </a:r>
                      <a:endParaRPr lang="zh-CN" sz="1050" kern="100" dirty="0">
                        <a:effectLst/>
                        <a:latin typeface="Times New Roman"/>
                        <a:ea typeface="宋体"/>
                      </a:endParaRPr>
                    </a:p>
                  </a:txBody>
                  <a:tcPr marL="68580" marR="68580" marT="0" marB="0" anchor="ctr"/>
                </a:tc>
                <a:tc>
                  <a:txBody>
                    <a:bodyPr/>
                    <a:lstStyle/>
                    <a:p>
                      <a:pPr algn="ctr">
                        <a:spcAft>
                          <a:spcPts val="0"/>
                        </a:spcAft>
                      </a:pPr>
                      <a:r>
                        <a:rPr lang="zh-CN" sz="1050" kern="100" dirty="0">
                          <a:effectLst/>
                        </a:rPr>
                        <a:t>天脉</a:t>
                      </a:r>
                      <a:r>
                        <a:rPr lang="en-US" sz="1050" kern="100" dirty="0">
                          <a:effectLst/>
                        </a:rPr>
                        <a:t>3 </a:t>
                      </a:r>
                      <a:r>
                        <a:rPr lang="zh-CN" sz="1050" kern="100" dirty="0">
                          <a:effectLst/>
                        </a:rPr>
                        <a:t>（单应用</a:t>
                      </a:r>
                      <a:r>
                        <a:rPr lang="zh-CN" sz="1050" kern="100" dirty="0" smtClean="0">
                          <a:effectLst/>
                        </a:rPr>
                        <a:t>）</a:t>
                      </a:r>
                      <a:r>
                        <a:rPr lang="en-US" altLang="zh-CN" sz="1050" kern="100" dirty="0" smtClean="0">
                          <a:effectLst/>
                        </a:rPr>
                        <a:t>V1.0.0.0</a:t>
                      </a:r>
                      <a:endParaRPr lang="zh-CN" sz="1050" kern="100" dirty="0">
                        <a:effectLst/>
                        <a:latin typeface="Times New Roman"/>
                        <a:ea typeface="宋体"/>
                      </a:endParaRPr>
                    </a:p>
                  </a:txBody>
                  <a:tcPr marL="68580" marR="68580" marT="0" marB="0" anchor="ctr"/>
                </a:tc>
                <a:tc>
                  <a:txBody>
                    <a:bodyPr/>
                    <a:lstStyle/>
                    <a:p>
                      <a:pPr algn="ctr">
                        <a:spcAft>
                          <a:spcPts val="0"/>
                        </a:spcAft>
                      </a:pPr>
                      <a:r>
                        <a:rPr lang="en-US" sz="1050" kern="100" dirty="0" err="1" smtClean="0">
                          <a:effectLst/>
                        </a:rPr>
                        <a:t>ACoreIDE</a:t>
                      </a:r>
                      <a:r>
                        <a:rPr lang="en-US" sz="1050" kern="100" dirty="0" smtClean="0">
                          <a:effectLst/>
                        </a:rPr>
                        <a:t> </a:t>
                      </a:r>
                      <a:r>
                        <a:rPr lang="en-US" altLang="zh-CN" sz="1050" kern="100" dirty="0" smtClean="0">
                          <a:effectLst/>
                        </a:rPr>
                        <a:t>V1.0.0.0</a:t>
                      </a:r>
                      <a:endParaRPr lang="zh-CN" sz="1050" kern="100" dirty="0">
                        <a:effectLst/>
                        <a:latin typeface="Times New Roman"/>
                        <a:ea typeface="宋体"/>
                      </a:endParaRPr>
                    </a:p>
                  </a:txBody>
                  <a:tcPr marL="68580" marR="68580" marT="0" marB="0" anchor="ctr"/>
                </a:tc>
                <a:tc vMerge="1">
                  <a:txBody>
                    <a:bodyPr/>
                    <a:lstStyle/>
                    <a:p>
                      <a:endParaRPr lang="zh-CN" altLang="en-US"/>
                    </a:p>
                  </a:txBody>
                  <a:tcPr/>
                </a:tc>
                <a:tc vMerge="1">
                  <a:txBody>
                    <a:bodyPr/>
                    <a:lstStyle/>
                    <a:p>
                      <a:endParaRPr lang="zh-CN" altLang="en-US"/>
                    </a:p>
                  </a:txBody>
                  <a:tcPr/>
                </a:tc>
              </a:tr>
              <a:tr h="663037">
                <a:tc>
                  <a:txBody>
                    <a:bodyPr/>
                    <a:lstStyle/>
                    <a:p>
                      <a:pPr algn="ctr">
                        <a:spcAft>
                          <a:spcPts val="0"/>
                        </a:spcAft>
                      </a:pPr>
                      <a:r>
                        <a:rPr lang="zh-CN" sz="1050" kern="100" dirty="0">
                          <a:effectLst/>
                        </a:rPr>
                        <a:t>支持软件</a:t>
                      </a:r>
                      <a:r>
                        <a:rPr lang="zh-CN" sz="1050" kern="100" dirty="0" smtClean="0">
                          <a:effectLst/>
                        </a:rPr>
                        <a:t>部件</a:t>
                      </a:r>
                      <a:endParaRPr lang="zh-CN" sz="1050" kern="100" dirty="0">
                        <a:effectLst/>
                        <a:latin typeface="Times New Roman"/>
                        <a:ea typeface="宋体"/>
                      </a:endParaRPr>
                    </a:p>
                  </a:txBody>
                  <a:tcPr marL="68580" marR="68580" marT="0" marB="0" anchor="ctr"/>
                </a:tc>
                <a:tc>
                  <a:txBody>
                    <a:bodyPr/>
                    <a:lstStyle/>
                    <a:p>
                      <a:pPr algn="ctr">
                        <a:spcAft>
                          <a:spcPts val="0"/>
                        </a:spcAft>
                      </a:pPr>
                      <a:r>
                        <a:rPr lang="zh-CN" sz="1050" kern="100" dirty="0">
                          <a:effectLst/>
                        </a:rPr>
                        <a:t>天脉</a:t>
                      </a:r>
                      <a:r>
                        <a:rPr lang="en-US" sz="1050" kern="100" dirty="0">
                          <a:effectLst/>
                        </a:rPr>
                        <a:t>3</a:t>
                      </a:r>
                      <a:r>
                        <a:rPr lang="zh-CN" sz="1050" kern="100" dirty="0">
                          <a:effectLst/>
                        </a:rPr>
                        <a:t>（单应用</a:t>
                      </a:r>
                      <a:r>
                        <a:rPr lang="zh-CN" sz="1050" kern="100" dirty="0" smtClean="0">
                          <a:effectLst/>
                        </a:rPr>
                        <a:t>）</a:t>
                      </a:r>
                      <a:r>
                        <a:rPr lang="en-US" altLang="zh-CN" sz="1050" kern="100" dirty="0" smtClean="0">
                          <a:effectLst/>
                        </a:rPr>
                        <a:t>V1.0.0.0</a:t>
                      </a:r>
                      <a:endParaRPr lang="zh-CN" sz="1050" kern="100" dirty="0">
                        <a:effectLst/>
                        <a:latin typeface="Times New Roman"/>
                        <a:ea typeface="宋体"/>
                      </a:endParaRPr>
                    </a:p>
                  </a:txBody>
                  <a:tcPr marL="68580" marR="68580" marT="0" marB="0" anchor="ctr"/>
                </a:tc>
                <a:tc>
                  <a:txBody>
                    <a:bodyPr/>
                    <a:lstStyle/>
                    <a:p>
                      <a:pPr algn="ctr">
                        <a:spcAft>
                          <a:spcPts val="0"/>
                        </a:spcAft>
                      </a:pPr>
                      <a:r>
                        <a:rPr lang="en-US" sz="1050" kern="100" dirty="0" err="1" smtClean="0">
                          <a:effectLst/>
                        </a:rPr>
                        <a:t>ACoreIDE</a:t>
                      </a:r>
                      <a:r>
                        <a:rPr lang="en-US" sz="1050" kern="100" dirty="0" smtClean="0">
                          <a:effectLst/>
                        </a:rPr>
                        <a:t> </a:t>
                      </a:r>
                      <a:r>
                        <a:rPr lang="en-US" altLang="zh-CN" sz="1050" kern="100" dirty="0" smtClean="0">
                          <a:effectLst/>
                        </a:rPr>
                        <a:t>V1.0.0.0</a:t>
                      </a:r>
                      <a:endParaRPr lang="zh-CN" sz="1050" kern="100" dirty="0">
                        <a:effectLst/>
                        <a:latin typeface="Times New Roman"/>
                        <a:ea typeface="宋体"/>
                      </a:endParaRPr>
                    </a:p>
                  </a:txBody>
                  <a:tcPr marL="68580" marR="68580" marT="0" marB="0" anchor="ctr"/>
                </a:tc>
                <a:tc vMerge="1">
                  <a:txBody>
                    <a:bodyPr/>
                    <a:lstStyle/>
                    <a:p>
                      <a:endParaRPr lang="zh-CN" altLang="en-US"/>
                    </a:p>
                  </a:txBody>
                  <a:tcPr/>
                </a:tc>
                <a:tc vMerge="1">
                  <a:txBody>
                    <a:bodyPr/>
                    <a:lstStyle/>
                    <a:p>
                      <a:endParaRPr lang="zh-CN" altLang="en-US"/>
                    </a:p>
                  </a:txBody>
                  <a:tcPr/>
                </a:tc>
              </a:tr>
            </a:tbl>
          </a:graphicData>
        </a:graphic>
      </p:graphicFrame>
    </p:spTree>
    <p:extLst>
      <p:ext uri="{BB962C8B-B14F-4D97-AF65-F5344CB8AC3E}">
        <p14:creationId xmlns:p14="http://schemas.microsoft.com/office/powerpoint/2010/main" xmlns="" val="30971718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0" y="0"/>
            <a:ext cx="3200400" cy="6858000"/>
            <a:chOff x="1" y="0"/>
            <a:chExt cx="3200398" cy="6858000"/>
          </a:xfrm>
        </p:grpSpPr>
        <p:sp>
          <p:nvSpPr>
            <p:cNvPr id="5" name="矩形 4"/>
            <p:cNvSpPr/>
            <p:nvPr/>
          </p:nvSpPr>
          <p:spPr>
            <a:xfrm>
              <a:off x="1" y="0"/>
              <a:ext cx="1390649"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等腰三角形 5"/>
            <p:cNvSpPr/>
            <p:nvPr/>
          </p:nvSpPr>
          <p:spPr>
            <a:xfrm rot="5400000">
              <a:off x="-1138237" y="2519363"/>
              <a:ext cx="6858000" cy="1819274"/>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cxnSp>
        <p:nvCxnSpPr>
          <p:cNvPr id="7" name="直接连接符 6"/>
          <p:cNvCxnSpPr>
            <a:endCxn id="6" idx="0"/>
          </p:cNvCxnSpPr>
          <p:nvPr/>
        </p:nvCxnSpPr>
        <p:spPr>
          <a:xfrm>
            <a:off x="1389063" y="-12700"/>
            <a:ext cx="1811337" cy="344170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4"/>
            <a:endCxn id="6" idx="0"/>
          </p:cNvCxnSpPr>
          <p:nvPr/>
        </p:nvCxnSpPr>
        <p:spPr>
          <a:xfrm flipV="1">
            <a:off x="1381125" y="3429000"/>
            <a:ext cx="1819275" cy="342900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平行四边形 8"/>
          <p:cNvSpPr/>
          <p:nvPr/>
        </p:nvSpPr>
        <p:spPr>
          <a:xfrm>
            <a:off x="1774578" y="1278375"/>
            <a:ext cx="752475" cy="444500"/>
          </a:xfrm>
          <a:prstGeom prst="parallelogram">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dirty="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10" name="平行四边形 9"/>
          <p:cNvSpPr/>
          <p:nvPr/>
        </p:nvSpPr>
        <p:spPr>
          <a:xfrm>
            <a:off x="2757138" y="3219420"/>
            <a:ext cx="752475" cy="446088"/>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dirty="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17417" name="文本框 12"/>
          <p:cNvSpPr txBox="1">
            <a:spLocks noChangeArrowheads="1"/>
          </p:cNvSpPr>
          <p:nvPr/>
        </p:nvSpPr>
        <p:spPr bwMode="auto">
          <a:xfrm>
            <a:off x="608013" y="2895600"/>
            <a:ext cx="1416050" cy="831850"/>
          </a:xfrm>
          <a:prstGeom prst="rect">
            <a:avLst/>
          </a:prstGeom>
          <a:noFill/>
          <a:ln w="9525">
            <a:noFill/>
            <a:miter lim="800000"/>
            <a:headEnd/>
            <a:tailEnd/>
          </a:ln>
        </p:spPr>
        <p:txBody>
          <a:bodyPr wrap="none">
            <a:spAutoFit/>
          </a:bodyPr>
          <a:lstStyle/>
          <a:p>
            <a:pPr algn="ctr"/>
            <a:r>
              <a:rPr lang="zh-CN" altLang="en-US" sz="4800" b="1">
                <a:solidFill>
                  <a:srgbClr val="0070C0"/>
                </a:solidFill>
                <a:latin typeface="微软雅黑" pitchFamily="34" charset="-122"/>
                <a:ea typeface="微软雅黑" pitchFamily="34" charset="-122"/>
              </a:rPr>
              <a:t>目录</a:t>
            </a:r>
          </a:p>
        </p:txBody>
      </p:sp>
      <p:cxnSp>
        <p:nvCxnSpPr>
          <p:cNvPr id="14" name="直接连接符 13"/>
          <p:cNvCxnSpPr/>
          <p:nvPr/>
        </p:nvCxnSpPr>
        <p:spPr>
          <a:xfrm>
            <a:off x="3314700" y="1920875"/>
            <a:ext cx="75311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6" name="平行四边形 15"/>
          <p:cNvSpPr/>
          <p:nvPr/>
        </p:nvSpPr>
        <p:spPr>
          <a:xfrm>
            <a:off x="1848521" y="5078165"/>
            <a:ext cx="752475" cy="444500"/>
          </a:xfrm>
          <a:prstGeom prst="parallelogram">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dirty="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3638550" y="3875088"/>
            <a:ext cx="72072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920417" y="5633616"/>
            <a:ext cx="75311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423" name="标题 1"/>
          <p:cNvSpPr txBox="1">
            <a:spLocks noChangeArrowheads="1"/>
          </p:cNvSpPr>
          <p:nvPr/>
        </p:nvSpPr>
        <p:spPr bwMode="auto">
          <a:xfrm>
            <a:off x="3103563" y="1329178"/>
            <a:ext cx="7199312" cy="480131"/>
          </a:xfrm>
          <a:prstGeom prst="rect">
            <a:avLst/>
          </a:prstGeom>
          <a:noFill/>
          <a:ln w="9525">
            <a:noFill/>
            <a:miter lim="800000"/>
            <a:headEnd/>
            <a:tailEnd/>
          </a:ln>
        </p:spPr>
        <p:txBody>
          <a:bodyPr anchor="ctr">
            <a:spAutoFit/>
          </a:bodyPr>
          <a:lstStyle/>
          <a:p>
            <a:pPr>
              <a:lnSpc>
                <a:spcPct val="90000"/>
              </a:lnSpc>
              <a:spcBef>
                <a:spcPts val="1000"/>
              </a:spcBef>
            </a:pPr>
            <a:r>
              <a:rPr lang="zh-CN" altLang="en-US" sz="2800" dirty="0" smtClean="0">
                <a:latin typeface="微软雅黑" pitchFamily="34" charset="-122"/>
                <a:ea typeface="微软雅黑" pitchFamily="34" charset="-122"/>
              </a:rPr>
              <a:t>项目</a:t>
            </a:r>
            <a:r>
              <a:rPr lang="en-US" altLang="zh-CN" sz="2800" dirty="0" smtClean="0">
                <a:latin typeface="微软雅黑" pitchFamily="34" charset="-122"/>
                <a:ea typeface="微软雅黑" pitchFamily="34" charset="-122"/>
              </a:rPr>
              <a:t>1</a:t>
            </a:r>
            <a:r>
              <a:rPr lang="zh-CN" altLang="en-US" sz="2800" dirty="0" smtClean="0">
                <a:latin typeface="微软雅黑" pitchFamily="34" charset="-122"/>
                <a:ea typeface="微软雅黑" pitchFamily="34" charset="-122"/>
              </a:rPr>
              <a:t>：航空电子系统相关项目</a:t>
            </a:r>
          </a:p>
        </p:txBody>
      </p:sp>
      <p:sp>
        <p:nvSpPr>
          <p:cNvPr id="17424" name="文本占位符 2"/>
          <p:cNvSpPr txBox="1">
            <a:spLocks noChangeArrowheads="1"/>
          </p:cNvSpPr>
          <p:nvPr/>
        </p:nvSpPr>
        <p:spPr bwMode="auto">
          <a:xfrm>
            <a:off x="3649648" y="3297441"/>
            <a:ext cx="7199313" cy="481012"/>
          </a:xfrm>
          <a:prstGeom prst="rect">
            <a:avLst/>
          </a:prstGeom>
          <a:noFill/>
          <a:ln w="9525">
            <a:noFill/>
            <a:miter lim="800000"/>
            <a:headEnd/>
            <a:tailEnd/>
          </a:ln>
        </p:spPr>
        <p:txBody>
          <a:bodyPr/>
          <a:lstStyle/>
          <a:p>
            <a:pPr lvl="0">
              <a:lnSpc>
                <a:spcPct val="90000"/>
              </a:lnSpc>
              <a:spcBef>
                <a:spcPts val="1000"/>
              </a:spcBef>
            </a:pPr>
            <a:r>
              <a:rPr lang="zh-CN" altLang="en-US" sz="2800" b="1" dirty="0" smtClean="0">
                <a:solidFill>
                  <a:srgbClr val="0070C0"/>
                </a:solidFill>
                <a:latin typeface="微软雅黑" pitchFamily="34" charset="-122"/>
                <a:ea typeface="微软雅黑" pitchFamily="34" charset="-122"/>
              </a:rPr>
              <a:t>项目</a:t>
            </a:r>
            <a:r>
              <a:rPr lang="en-US" altLang="zh-CN" sz="2800" b="1" dirty="0" smtClean="0">
                <a:solidFill>
                  <a:srgbClr val="0070C0"/>
                </a:solidFill>
                <a:latin typeface="微软雅黑" pitchFamily="34" charset="-122"/>
                <a:ea typeface="微软雅黑" pitchFamily="34" charset="-122"/>
              </a:rPr>
              <a:t>2</a:t>
            </a:r>
            <a:r>
              <a:rPr lang="zh-CN" altLang="en-US" sz="2800" b="1" dirty="0" smtClean="0">
                <a:solidFill>
                  <a:srgbClr val="0070C0"/>
                </a:solidFill>
                <a:latin typeface="微软雅黑" pitchFamily="34" charset="-122"/>
                <a:ea typeface="微软雅黑" pitchFamily="34" charset="-122"/>
              </a:rPr>
              <a:t>：飞行控制系统相关</a:t>
            </a:r>
            <a:r>
              <a:rPr lang="zh-CN" altLang="en-US" sz="2800" b="1" dirty="0" smtClean="0">
                <a:solidFill>
                  <a:srgbClr val="0070C0"/>
                </a:solidFill>
                <a:latin typeface="微软雅黑" pitchFamily="34" charset="-122"/>
                <a:ea typeface="微软雅黑" pitchFamily="34" charset="-122"/>
              </a:rPr>
              <a:t>项目 </a:t>
            </a:r>
            <a:endParaRPr lang="zh-CN" altLang="en-US" sz="2800" b="1" dirty="0">
              <a:solidFill>
                <a:srgbClr val="0070C0"/>
              </a:solidFill>
              <a:latin typeface="微软雅黑" pitchFamily="34" charset="-122"/>
              <a:ea typeface="微软雅黑" pitchFamily="34" charset="-122"/>
            </a:endParaRPr>
          </a:p>
        </p:txBody>
      </p:sp>
      <p:pic>
        <p:nvPicPr>
          <p:cNvPr id="22" name="Picture 2" descr="D:\2 企业文化类\视觉识别系统手册（VI）\2019版计算所VI\全称中英文（蓝色）.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827944" y="6327648"/>
            <a:ext cx="2180568" cy="334390"/>
          </a:xfrm>
          <a:prstGeom prst="rect">
            <a:avLst/>
          </a:prstGeom>
          <a:noFill/>
        </p:spPr>
      </p:pic>
      <p:sp>
        <p:nvSpPr>
          <p:cNvPr id="23" name="文本占位符 2"/>
          <p:cNvSpPr txBox="1">
            <a:spLocks noChangeArrowheads="1"/>
          </p:cNvSpPr>
          <p:nvPr/>
        </p:nvSpPr>
        <p:spPr bwMode="auto">
          <a:xfrm>
            <a:off x="2996704" y="5060529"/>
            <a:ext cx="7199313" cy="481012"/>
          </a:xfrm>
          <a:prstGeom prst="rect">
            <a:avLst/>
          </a:prstGeom>
          <a:noFill/>
          <a:ln w="9525">
            <a:noFill/>
            <a:miter lim="800000"/>
            <a:headEnd/>
            <a:tailEnd/>
          </a:ln>
        </p:spPr>
        <p:txBody>
          <a:bodyPr/>
          <a:lstStyle/>
          <a:p>
            <a:pPr lvl="0">
              <a:lnSpc>
                <a:spcPct val="90000"/>
              </a:lnSpc>
              <a:spcBef>
                <a:spcPts val="1000"/>
              </a:spcBef>
            </a:pPr>
            <a:r>
              <a:rPr lang="zh-CN" altLang="en-US" sz="2800" dirty="0" smtClean="0">
                <a:latin typeface="微软雅黑" pitchFamily="34" charset="-122"/>
                <a:ea typeface="微软雅黑" pitchFamily="34" charset="-122"/>
              </a:rPr>
              <a:t>项目</a:t>
            </a:r>
            <a:r>
              <a:rPr lang="en-US" altLang="zh-CN" sz="2800" dirty="0" smtClean="0">
                <a:latin typeface="微软雅黑" pitchFamily="34" charset="-122"/>
                <a:ea typeface="微软雅黑" pitchFamily="34" charset="-122"/>
              </a:rPr>
              <a:t>3</a:t>
            </a:r>
            <a:r>
              <a:rPr lang="zh-CN" altLang="en-US" sz="2800" dirty="0" smtClean="0">
                <a:latin typeface="微软雅黑" pitchFamily="34" charset="-122"/>
                <a:ea typeface="微软雅黑" pitchFamily="34" charset="-122"/>
              </a:rPr>
              <a:t>：</a:t>
            </a:r>
            <a:r>
              <a:rPr lang="zh-CN" altLang="en-US" sz="2800" dirty="0" smtClean="0">
                <a:solidFill>
                  <a:srgbClr val="595959"/>
                </a:solidFill>
                <a:latin typeface="微软雅黑" pitchFamily="34" charset="-122"/>
                <a:ea typeface="微软雅黑" pitchFamily="34" charset="-122"/>
              </a:rPr>
              <a:t>机电管理系统</a:t>
            </a:r>
            <a:r>
              <a:rPr lang="zh-CN" altLang="en-US" sz="2800" dirty="0" smtClean="0">
                <a:latin typeface="微软雅黑" pitchFamily="34" charset="-122"/>
                <a:ea typeface="微软雅黑" pitchFamily="34" charset="-122"/>
              </a:rPr>
              <a:t>相关项目</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prstGeom prst="rect">
            <a:avLst/>
          </a:prstGeom>
        </p:spPr>
        <p:txBody>
          <a:bodyPr>
            <a:noAutofit/>
          </a:bodyPr>
          <a:lstStyle/>
          <a:p>
            <a:pPr lvl="0"/>
            <a:r>
              <a:rPr lang="zh-CN" altLang="en-US" sz="2800" dirty="0" smtClean="0">
                <a:solidFill>
                  <a:srgbClr val="0070C0"/>
                </a:solidFill>
              </a:rPr>
              <a:t>项目</a:t>
            </a:r>
            <a:r>
              <a:rPr lang="en-US" altLang="zh-CN" sz="2800" dirty="0" smtClean="0">
                <a:solidFill>
                  <a:srgbClr val="0070C0"/>
                </a:solidFill>
              </a:rPr>
              <a:t>2</a:t>
            </a:r>
            <a:r>
              <a:rPr lang="zh-CN" altLang="en-US" sz="2800" dirty="0" smtClean="0">
                <a:solidFill>
                  <a:srgbClr val="0070C0"/>
                </a:solidFill>
              </a:rPr>
              <a:t>：飞行控制系统相关项目</a:t>
            </a:r>
          </a:p>
        </p:txBody>
      </p:sp>
      <p:pic>
        <p:nvPicPr>
          <p:cNvPr id="8" name="Picture 2" descr="D:\2 企业文化类\视觉识别系统手册（VI）\2019版计算所VI\全称中英文（蓝色）.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827944" y="6327648"/>
            <a:ext cx="2180568" cy="334390"/>
          </a:xfrm>
          <a:prstGeom prst="rect">
            <a:avLst/>
          </a:prstGeom>
          <a:noFill/>
        </p:spPr>
      </p:pic>
      <p:sp>
        <p:nvSpPr>
          <p:cNvPr id="19" name="TextBox 4"/>
          <p:cNvSpPr txBox="1">
            <a:spLocks noChangeArrowheads="1"/>
          </p:cNvSpPr>
          <p:nvPr/>
        </p:nvSpPr>
        <p:spPr bwMode="auto">
          <a:xfrm>
            <a:off x="472238" y="1143109"/>
            <a:ext cx="5416464" cy="4154984"/>
          </a:xfrm>
          <a:prstGeom prst="rect">
            <a:avLst/>
          </a:prstGeom>
          <a:noFill/>
          <a:ln w="9525">
            <a:noFill/>
            <a:miter lim="800000"/>
          </a:ln>
        </p:spPr>
        <p:txBody>
          <a:bodyPr wrap="square">
            <a:spAutoFit/>
          </a:bodyPr>
          <a:lstStyle/>
          <a:p>
            <a:pPr marL="12700" eaLnBrk="0">
              <a:lnSpc>
                <a:spcPct val="150000"/>
              </a:lnSpc>
            </a:pPr>
            <a:r>
              <a:rPr lang="en-US" altLang="zh-CN" sz="1600" kern="0" spc="-20" dirty="0" smtClean="0">
                <a:latin typeface="Microsoft YaHei"/>
                <a:ea typeface="Microsoft YaHei"/>
                <a:cs typeface="Microsoft YaHei"/>
              </a:rPr>
              <a:t>AC352</a:t>
            </a:r>
            <a:r>
              <a:rPr lang="zh-CN" altLang="en-US" sz="1600" kern="0" spc="-20" dirty="0" smtClean="0">
                <a:latin typeface="Microsoft YaHei"/>
                <a:ea typeface="Microsoft YaHei"/>
                <a:cs typeface="Microsoft YaHei"/>
              </a:rPr>
              <a:t>直升机（中方编号：直</a:t>
            </a:r>
            <a:r>
              <a:rPr lang="en-US" altLang="zh-CN" sz="1600" kern="0" spc="-20" dirty="0" smtClean="0">
                <a:latin typeface="Microsoft YaHei"/>
                <a:ea typeface="Microsoft YaHei"/>
                <a:cs typeface="Microsoft YaHei"/>
              </a:rPr>
              <a:t>15</a:t>
            </a:r>
            <a:r>
              <a:rPr lang="zh-CN" altLang="en-US" sz="1600" kern="0" spc="-20" dirty="0" smtClean="0">
                <a:latin typeface="Microsoft YaHei"/>
                <a:ea typeface="Microsoft YaHei"/>
                <a:cs typeface="Microsoft YaHei"/>
              </a:rPr>
              <a:t>，法方编号：</a:t>
            </a:r>
            <a:r>
              <a:rPr lang="en-US" altLang="zh-CN" sz="1600" kern="0" spc="-20" dirty="0" smtClean="0">
                <a:latin typeface="Microsoft YaHei"/>
                <a:ea typeface="Microsoft YaHei"/>
                <a:cs typeface="Microsoft YaHei"/>
              </a:rPr>
              <a:t>EC175</a:t>
            </a:r>
            <a:r>
              <a:rPr lang="zh-CN" altLang="en-US" sz="1600" kern="0" spc="-20" dirty="0" smtClean="0">
                <a:latin typeface="Microsoft YaHei"/>
                <a:ea typeface="Microsoft YaHei"/>
                <a:cs typeface="Microsoft YaHei"/>
              </a:rPr>
              <a:t>）是中航直升机股份有限公司下属哈尔滨飞机工业集团有限责任公司和空中客车集团（原欧洲宇航防务集团）下属空中客车直升机公司（原欧洲直升机公司）联合研制的先进中型多用途直升机。</a:t>
            </a:r>
            <a:endParaRPr lang="en-US" altLang="zh-CN" sz="1600" kern="0" spc="-20" dirty="0" smtClean="0">
              <a:latin typeface="Microsoft YaHei"/>
              <a:ea typeface="Microsoft YaHei"/>
              <a:cs typeface="Microsoft YaHei"/>
            </a:endParaRPr>
          </a:p>
          <a:p>
            <a:pPr marL="12700" eaLnBrk="0">
              <a:lnSpc>
                <a:spcPct val="150000"/>
              </a:lnSpc>
            </a:pPr>
            <a:r>
              <a:rPr lang="en-US" altLang="zh-CN" sz="1600" kern="0" spc="-20" dirty="0" smtClean="0">
                <a:solidFill>
                  <a:srgbClr val="C00000"/>
                </a:solidFill>
                <a:latin typeface="Microsoft YaHei"/>
                <a:ea typeface="Microsoft YaHei"/>
                <a:cs typeface="Microsoft YaHei"/>
              </a:rPr>
              <a:t>AC352G</a:t>
            </a:r>
            <a:r>
              <a:rPr lang="zh-CN" altLang="en-US" sz="1600" kern="0" spc="-20" dirty="0" smtClean="0">
                <a:solidFill>
                  <a:srgbClr val="333333">
                    <a:alpha val="100000"/>
                  </a:srgbClr>
                </a:solidFill>
                <a:latin typeface="Microsoft YaHei"/>
                <a:ea typeface="Microsoft YaHei"/>
                <a:cs typeface="Microsoft YaHei"/>
              </a:rPr>
              <a:t>是</a:t>
            </a:r>
            <a:r>
              <a:rPr lang="en-US" altLang="zh-CN" sz="1600" kern="0" spc="-20" dirty="0" smtClean="0">
                <a:latin typeface="Microsoft YaHei"/>
                <a:ea typeface="Microsoft YaHei"/>
                <a:cs typeface="Microsoft YaHei"/>
              </a:rPr>
              <a:t>AC352</a:t>
            </a:r>
            <a:r>
              <a:rPr lang="zh-CN" altLang="en-US" sz="1600" kern="0" spc="-20" dirty="0" smtClean="0">
                <a:latin typeface="Microsoft YaHei"/>
                <a:ea typeface="Microsoft YaHei"/>
                <a:cs typeface="Microsoft YaHei"/>
              </a:rPr>
              <a:t>直升机的国产化型号，飞控系统借鉴</a:t>
            </a:r>
            <a:r>
              <a:rPr lang="en-US" altLang="en-US" sz="1600" kern="0" spc="-20" dirty="0" smtClean="0">
                <a:latin typeface="Microsoft YaHei"/>
                <a:ea typeface="Microsoft YaHei"/>
                <a:cs typeface="Microsoft YaHei"/>
              </a:rPr>
              <a:t>EC175B</a:t>
            </a:r>
            <a:r>
              <a:rPr lang="zh-CN" altLang="en-US" sz="1600" kern="0" spc="-20" dirty="0" smtClean="0">
                <a:latin typeface="Microsoft YaHei"/>
                <a:ea typeface="Microsoft YaHei"/>
                <a:cs typeface="Microsoft YaHei"/>
              </a:rPr>
              <a:t>直升机飞控系统的架构，飞行器管理计算机采用双</a:t>
            </a:r>
            <a:r>
              <a:rPr lang="en-US" altLang="zh-CN" sz="1600" kern="0" spc="-20" dirty="0" smtClean="0">
                <a:latin typeface="Microsoft YaHei"/>
                <a:ea typeface="Microsoft YaHei"/>
                <a:cs typeface="Microsoft YaHei"/>
              </a:rPr>
              <a:t>-</a:t>
            </a:r>
            <a:r>
              <a:rPr lang="zh-CN" altLang="en-US" sz="1600" kern="0" spc="-20" dirty="0" smtClean="0">
                <a:latin typeface="Microsoft YaHei"/>
                <a:ea typeface="Microsoft YaHei"/>
                <a:cs typeface="Microsoft YaHei"/>
              </a:rPr>
              <a:t>双余度配置，主要传感器和串联舵机采用双余度配置，构成了双</a:t>
            </a:r>
            <a:r>
              <a:rPr lang="en-US" altLang="zh-CN" sz="1600" kern="0" spc="-20" dirty="0" smtClean="0">
                <a:latin typeface="Microsoft YaHei"/>
                <a:ea typeface="Microsoft YaHei"/>
                <a:cs typeface="Microsoft YaHei"/>
              </a:rPr>
              <a:t>-</a:t>
            </a:r>
            <a:r>
              <a:rPr lang="zh-CN" altLang="en-US" sz="1600" kern="0" spc="-20" dirty="0" smtClean="0">
                <a:latin typeface="Microsoft YaHei"/>
                <a:ea typeface="Microsoft YaHei"/>
                <a:cs typeface="Microsoft YaHei"/>
              </a:rPr>
              <a:t>双余度的自动驾驶仪。</a:t>
            </a:r>
            <a:endParaRPr lang="en-US" altLang="zh-CN" sz="1600" kern="0" spc="-20" dirty="0" smtClean="0">
              <a:latin typeface="Microsoft YaHei"/>
              <a:ea typeface="Microsoft YaHei"/>
              <a:cs typeface="Microsoft YaHei"/>
            </a:endParaRPr>
          </a:p>
          <a:p>
            <a:pPr marL="12700" eaLnBrk="0">
              <a:lnSpc>
                <a:spcPct val="150000"/>
              </a:lnSpc>
            </a:pPr>
            <a:r>
              <a:rPr lang="zh-CN" altLang="en-US" sz="1600" kern="0" spc="-20" dirty="0" smtClean="0">
                <a:latin typeface="Microsoft YaHei"/>
                <a:ea typeface="Microsoft YaHei"/>
                <a:cs typeface="Microsoft YaHei"/>
              </a:rPr>
              <a:t>本课题需要完成</a:t>
            </a:r>
            <a:r>
              <a:rPr lang="en-US" altLang="zh-CN" sz="1600" kern="0" spc="-20" dirty="0" smtClean="0">
                <a:solidFill>
                  <a:srgbClr val="C00000"/>
                </a:solidFill>
                <a:latin typeface="Microsoft YaHei"/>
                <a:ea typeface="Microsoft YaHei"/>
                <a:cs typeface="Microsoft YaHei"/>
              </a:rPr>
              <a:t>AC352G</a:t>
            </a:r>
            <a:r>
              <a:rPr lang="zh-CN" altLang="en-US" sz="1600" kern="0" spc="-20" dirty="0" smtClean="0">
                <a:solidFill>
                  <a:srgbClr val="C00000"/>
                </a:solidFill>
                <a:latin typeface="Microsoft YaHei"/>
                <a:ea typeface="Microsoft YaHei"/>
                <a:cs typeface="Microsoft YaHei"/>
              </a:rPr>
              <a:t>直升机自动飞行控制系统应用软件</a:t>
            </a:r>
            <a:r>
              <a:rPr lang="zh-CN" altLang="en-US" sz="1600" kern="0" spc="-20" dirty="0" smtClean="0">
                <a:latin typeface="Microsoft YaHei"/>
                <a:ea typeface="Microsoft YaHei"/>
                <a:cs typeface="Microsoft YaHei"/>
              </a:rPr>
              <a:t>的研制。</a:t>
            </a:r>
            <a:endParaRPr lang="en-US" altLang="zh-CN" sz="1600" kern="0" spc="-20" dirty="0" smtClean="0">
              <a:latin typeface="Microsoft YaHei"/>
              <a:ea typeface="Microsoft YaHei"/>
              <a:cs typeface="Microsoft YaHei"/>
            </a:endParaRPr>
          </a:p>
        </p:txBody>
      </p:sp>
      <p:pic>
        <p:nvPicPr>
          <p:cNvPr id="21" name="图片 20" descr="Screenshot-20250120143049(1).png"/>
          <p:cNvPicPr>
            <a:picLocks noChangeAspect="1"/>
          </p:cNvPicPr>
          <p:nvPr/>
        </p:nvPicPr>
        <p:blipFill>
          <a:blip r:embed="rId3" cstate="print"/>
          <a:stretch>
            <a:fillRect/>
          </a:stretch>
        </p:blipFill>
        <p:spPr>
          <a:xfrm>
            <a:off x="6766442" y="1230670"/>
            <a:ext cx="4486260" cy="2331680"/>
          </a:xfrm>
          <a:prstGeom prst="rect">
            <a:avLst/>
          </a:prstGeom>
        </p:spPr>
      </p:pic>
      <p:pic>
        <p:nvPicPr>
          <p:cNvPr id="28" name="图片 27" descr="Screenshot-20250120093818(1).png"/>
          <p:cNvPicPr>
            <a:picLocks noChangeAspect="1"/>
          </p:cNvPicPr>
          <p:nvPr/>
        </p:nvPicPr>
        <p:blipFill>
          <a:blip r:embed="rId4" cstate="print"/>
          <a:stretch>
            <a:fillRect/>
          </a:stretch>
        </p:blipFill>
        <p:spPr>
          <a:xfrm>
            <a:off x="6769343" y="3608413"/>
            <a:ext cx="4489207" cy="2613984"/>
          </a:xfrm>
          <a:prstGeom prst="rect">
            <a:avLst/>
          </a:prstGeom>
        </p:spPr>
      </p:pic>
    </p:spTree>
    <p:extLst>
      <p:ext uri="{BB962C8B-B14F-4D97-AF65-F5344CB8AC3E}">
        <p14:creationId xmlns="" xmlns:p14="http://schemas.microsoft.com/office/powerpoint/2010/main" val="30971718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prstGeom prst="rect">
            <a:avLst/>
          </a:prstGeom>
        </p:spPr>
        <p:txBody>
          <a:bodyPr>
            <a:noAutofit/>
          </a:bodyPr>
          <a:lstStyle/>
          <a:p>
            <a:pPr lvl="0"/>
            <a:r>
              <a:rPr lang="zh-CN" altLang="en-US" sz="2800" dirty="0" smtClean="0">
                <a:solidFill>
                  <a:srgbClr val="0070C0"/>
                </a:solidFill>
              </a:rPr>
              <a:t>项目</a:t>
            </a:r>
            <a:r>
              <a:rPr lang="en-US" altLang="zh-CN" sz="2800" dirty="0" smtClean="0">
                <a:solidFill>
                  <a:srgbClr val="0070C0"/>
                </a:solidFill>
              </a:rPr>
              <a:t>2</a:t>
            </a:r>
            <a:r>
              <a:rPr lang="zh-CN" altLang="en-US" sz="2800" dirty="0" smtClean="0">
                <a:solidFill>
                  <a:srgbClr val="0070C0"/>
                </a:solidFill>
              </a:rPr>
              <a:t>：飞行控制系统相关项目</a:t>
            </a:r>
          </a:p>
        </p:txBody>
      </p:sp>
      <p:pic>
        <p:nvPicPr>
          <p:cNvPr id="8" name="Picture 2" descr="D:\2 企业文化类\视觉识别系统手册（VI）\2019版计算所VI\全称中英文（蓝色）.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827944" y="5803773"/>
            <a:ext cx="2180568" cy="334390"/>
          </a:xfrm>
          <a:prstGeom prst="rect">
            <a:avLst/>
          </a:prstGeom>
          <a:noFill/>
        </p:spPr>
      </p:pic>
      <p:sp>
        <p:nvSpPr>
          <p:cNvPr id="7" name="圆角矩形 93"/>
          <p:cNvSpPr/>
          <p:nvPr/>
        </p:nvSpPr>
        <p:spPr bwMode="auto">
          <a:xfrm>
            <a:off x="810915" y="1159003"/>
            <a:ext cx="10781010" cy="4594097"/>
          </a:xfrm>
          <a:prstGeom prst="roundRect">
            <a:avLst>
              <a:gd name="adj" fmla="val 0"/>
            </a:avLst>
          </a:prstGeom>
          <a:solidFill>
            <a:schemeClr val="bg1">
              <a:lumMod val="85000"/>
            </a:schemeClr>
          </a:solidFill>
          <a:ln w="9525" cap="flat" cmpd="sng" algn="ctr">
            <a:solidFill>
              <a:sysClr val="window" lastClr="FFFFFF">
                <a:lumMod val="75000"/>
              </a:sysClr>
            </a:solidFill>
            <a:prstDash val="solid"/>
            <a:round/>
            <a:headEnd type="none" w="med" len="med"/>
            <a:tailEnd type="none" w="med" len="med"/>
          </a:ln>
          <a:effectLst/>
        </p:spPr>
        <p:txBody>
          <a:bodyPr wrap="none"/>
          <a:lstStyle/>
          <a:p>
            <a:pPr marL="1520825" indent="-1520825" algn="ctr">
              <a:spcBef>
                <a:spcPct val="50000"/>
              </a:spcBef>
              <a:defRPr/>
            </a:pPr>
            <a:r>
              <a:rPr kumimoji="1" lang="en-US" altLang="zh-CN" sz="1600" kern="0" dirty="0">
                <a:solidFill>
                  <a:srgbClr val="FFFFFF"/>
                </a:solidFill>
                <a:latin typeface="Calibri" panose="020F0502020204030204"/>
              </a:rPr>
              <a:t/>
            </a:r>
            <a:br>
              <a:rPr kumimoji="1" lang="en-US" altLang="zh-CN" sz="1600" kern="0" dirty="0">
                <a:solidFill>
                  <a:srgbClr val="FFFFFF"/>
                </a:solidFill>
                <a:latin typeface="Calibri" panose="020F0502020204030204"/>
              </a:rPr>
            </a:br>
            <a:endParaRPr kumimoji="1" lang="en-US" altLang="zh-CN" sz="1600" kern="0" dirty="0">
              <a:solidFill>
                <a:srgbClr val="FFFFFF"/>
              </a:solidFill>
              <a:latin typeface="Calibri" panose="020F0502020204030204"/>
            </a:endParaRPr>
          </a:p>
        </p:txBody>
      </p:sp>
      <p:sp>
        <p:nvSpPr>
          <p:cNvPr id="9" name="TextBox 4"/>
          <p:cNvSpPr txBox="1">
            <a:spLocks noChangeArrowheads="1"/>
          </p:cNvSpPr>
          <p:nvPr/>
        </p:nvSpPr>
        <p:spPr bwMode="auto">
          <a:xfrm>
            <a:off x="1044950" y="1380726"/>
            <a:ext cx="10385050" cy="3647152"/>
          </a:xfrm>
          <a:prstGeom prst="rect">
            <a:avLst/>
          </a:prstGeom>
          <a:noFill/>
          <a:ln w="9525">
            <a:noFill/>
            <a:miter lim="800000"/>
          </a:ln>
        </p:spPr>
        <p:txBody>
          <a:bodyPr wrap="square">
            <a:spAutoFit/>
          </a:bodyPr>
          <a:lstStyle/>
          <a:p>
            <a:pPr marL="12700" eaLnBrk="0">
              <a:lnSpc>
                <a:spcPct val="150000"/>
              </a:lnSpc>
            </a:pPr>
            <a:r>
              <a:rPr lang="zh-CN" altLang="en-US" sz="1400" dirty="0" smtClean="0">
                <a:solidFill>
                  <a:srgbClr val="C00000"/>
                </a:solidFill>
                <a:latin typeface="微软雅黑" pitchFamily="34" charset="-122"/>
                <a:ea typeface="微软雅黑" pitchFamily="34" charset="-122"/>
              </a:rPr>
              <a:t>自动飞行控制系统</a:t>
            </a:r>
            <a:r>
              <a:rPr lang="zh-CN" altLang="en-US" sz="1400" dirty="0" smtClean="0">
                <a:latin typeface="微软雅黑" pitchFamily="34" charset="-122"/>
                <a:ea typeface="微软雅黑" pitchFamily="34" charset="-122"/>
              </a:rPr>
              <a:t>利用飞机上的传感器，如陀螺仪、加速度计、空速管等，实时测量飞机的飞行参数，如姿态、速度、高度等。并将测量得到的数据输入到计算机中进行处理。计算机根据预设的飞行计划和算法，计算出控制指令，并将这些指令发送到飞机的执行机构，如舵面、油门等，从而实现对飞机飞行状态的精确控制。</a:t>
            </a:r>
            <a:endParaRPr lang="en-US" altLang="zh-CN" sz="1400" dirty="0" smtClean="0">
              <a:latin typeface="微软雅黑" pitchFamily="34" charset="-122"/>
              <a:ea typeface="微软雅黑" pitchFamily="34" charset="-122"/>
            </a:endParaRPr>
          </a:p>
          <a:p>
            <a:pPr marL="12700" eaLnBrk="0">
              <a:lnSpc>
                <a:spcPct val="150000"/>
              </a:lnSpc>
            </a:pPr>
            <a:r>
              <a:rPr lang="zh-CN" altLang="en-US" sz="1400" dirty="0" smtClean="0">
                <a:latin typeface="微软雅黑" pitchFamily="34" charset="-122"/>
                <a:ea typeface="微软雅黑" pitchFamily="34" charset="-122"/>
              </a:rPr>
              <a:t>主要功能：</a:t>
            </a:r>
            <a:endParaRPr lang="en-US" altLang="zh-CN" sz="1400" dirty="0" smtClean="0">
              <a:latin typeface="微软雅黑" pitchFamily="34" charset="-122"/>
              <a:ea typeface="微软雅黑" pitchFamily="34" charset="-122"/>
            </a:endParaRPr>
          </a:p>
          <a:p>
            <a:pPr marL="12700" eaLnBrk="0">
              <a:lnSpc>
                <a:spcPct val="150000"/>
              </a:lnSpc>
              <a:buFont typeface="Wingdings" pitchFamily="2" charset="2"/>
              <a:buChar char="u"/>
            </a:pPr>
            <a:r>
              <a:rPr lang="zh-CN" altLang="en-US" sz="1400" dirty="0" smtClean="0">
                <a:latin typeface="微软雅黑" pitchFamily="34" charset="-122"/>
                <a:ea typeface="微软雅黑" pitchFamily="34" charset="-122"/>
              </a:rPr>
              <a:t>自动驾驶：在自动驾驶模式下，飞机可以按照预设的飞行计划自动飞行，无需飞行员手动操作。</a:t>
            </a:r>
            <a:endParaRPr lang="en-US" altLang="zh-CN" sz="1400" dirty="0" smtClean="0">
              <a:latin typeface="微软雅黑" pitchFamily="34" charset="-122"/>
              <a:ea typeface="微软雅黑" pitchFamily="34" charset="-122"/>
            </a:endParaRPr>
          </a:p>
          <a:p>
            <a:pPr marL="12700" eaLnBrk="0">
              <a:lnSpc>
                <a:spcPct val="150000"/>
              </a:lnSpc>
              <a:buFont typeface="Wingdings" pitchFamily="2" charset="2"/>
              <a:buChar char="u"/>
            </a:pPr>
            <a:endParaRPr lang="en-US" altLang="zh-CN" sz="1400" dirty="0" smtClean="0">
              <a:latin typeface="微软雅黑" pitchFamily="34" charset="-122"/>
              <a:ea typeface="微软雅黑" pitchFamily="34" charset="-122"/>
            </a:endParaRPr>
          </a:p>
          <a:p>
            <a:pPr marL="12700" eaLnBrk="0">
              <a:lnSpc>
                <a:spcPct val="150000"/>
              </a:lnSpc>
              <a:buFont typeface="Wingdings" pitchFamily="2" charset="2"/>
              <a:buChar char="u"/>
            </a:pPr>
            <a:r>
              <a:rPr lang="zh-CN" altLang="en-US" sz="1400" dirty="0" smtClean="0">
                <a:latin typeface="微软雅黑" pitchFamily="34" charset="-122"/>
                <a:ea typeface="微软雅黑" pitchFamily="34" charset="-122"/>
              </a:rPr>
              <a:t>飞行指引：为飞行员提供实时的飞行指引信息，帮助飞行员更好地监控和控制飞机的飞行状态。</a:t>
            </a:r>
            <a:endParaRPr lang="en-US" altLang="zh-CN" sz="1400" dirty="0" smtClean="0">
              <a:latin typeface="微软雅黑" pitchFamily="34" charset="-122"/>
              <a:ea typeface="微软雅黑" pitchFamily="34" charset="-122"/>
            </a:endParaRPr>
          </a:p>
          <a:p>
            <a:pPr marL="12700" eaLnBrk="0">
              <a:lnSpc>
                <a:spcPct val="150000"/>
              </a:lnSpc>
              <a:buFont typeface="Wingdings" pitchFamily="2" charset="2"/>
              <a:buChar char="u"/>
            </a:pPr>
            <a:endParaRPr lang="en-US" altLang="zh-CN" sz="1400" dirty="0" smtClean="0">
              <a:latin typeface="微软雅黑" pitchFamily="34" charset="-122"/>
              <a:ea typeface="微软雅黑" pitchFamily="34" charset="-122"/>
            </a:endParaRPr>
          </a:p>
          <a:p>
            <a:pPr marL="12700" eaLnBrk="0">
              <a:lnSpc>
                <a:spcPct val="150000"/>
              </a:lnSpc>
              <a:buFont typeface="Wingdings" pitchFamily="2" charset="2"/>
              <a:buChar char="u"/>
            </a:pPr>
            <a:r>
              <a:rPr lang="zh-CN" altLang="en-US" sz="1400" dirty="0" smtClean="0">
                <a:latin typeface="微软雅黑" pitchFamily="34" charset="-122"/>
                <a:ea typeface="微软雅黑" pitchFamily="34" charset="-122"/>
              </a:rPr>
              <a:t>自动油门：根据飞行计划和飞行状态自动调节发动机推力，以保持预订的飞行速度。</a:t>
            </a:r>
            <a:endParaRPr lang="en-US" altLang="zh-CN" sz="1400" dirty="0" smtClean="0">
              <a:latin typeface="微软雅黑" pitchFamily="34" charset="-122"/>
              <a:ea typeface="微软雅黑" pitchFamily="34" charset="-122"/>
            </a:endParaRPr>
          </a:p>
          <a:p>
            <a:pPr marL="12700" eaLnBrk="0">
              <a:lnSpc>
                <a:spcPct val="150000"/>
              </a:lnSpc>
              <a:buFont typeface="Wingdings" pitchFamily="2" charset="2"/>
              <a:buChar char="u"/>
            </a:pPr>
            <a:endParaRPr lang="en-US" altLang="zh-CN" sz="1400" dirty="0" smtClean="0">
              <a:latin typeface="微软雅黑" pitchFamily="34" charset="-122"/>
              <a:ea typeface="微软雅黑" pitchFamily="34" charset="-122"/>
            </a:endParaRPr>
          </a:p>
          <a:p>
            <a:pPr marL="12700" eaLnBrk="0">
              <a:lnSpc>
                <a:spcPct val="150000"/>
              </a:lnSpc>
              <a:buFont typeface="Wingdings" pitchFamily="2" charset="2"/>
              <a:buChar char="u"/>
            </a:pPr>
            <a:r>
              <a:rPr lang="zh-CN" altLang="en-US" sz="1400" dirty="0" smtClean="0">
                <a:latin typeface="微软雅黑" pitchFamily="34" charset="-122"/>
                <a:ea typeface="微软雅黑" pitchFamily="34" charset="-122"/>
              </a:rPr>
              <a:t>飞行增稳：通过引入增稳控制算法，自动飞行控制系统可以提高飞机的稳定性和操纵性，降低飞行员的工作负担。</a:t>
            </a:r>
            <a:endParaRPr lang="en-US" altLang="zh-CN" sz="1400" dirty="0" smtClean="0">
              <a:latin typeface="微软雅黑" pitchFamily="34" charset="-122"/>
              <a:ea typeface="微软雅黑" pitchFamily="34" charset="-122"/>
            </a:endParaRPr>
          </a:p>
        </p:txBody>
      </p:sp>
    </p:spTree>
    <p:extLst>
      <p:ext uri="{BB962C8B-B14F-4D97-AF65-F5344CB8AC3E}">
        <p14:creationId xmlns="" xmlns:p14="http://schemas.microsoft.com/office/powerpoint/2010/main" val="30971718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prstGeom prst="rect">
            <a:avLst/>
          </a:prstGeom>
        </p:spPr>
        <p:txBody>
          <a:bodyPr>
            <a:noAutofit/>
          </a:bodyPr>
          <a:lstStyle/>
          <a:p>
            <a:pPr lvl="0"/>
            <a:r>
              <a:rPr lang="zh-CN" altLang="en-US" sz="2800" dirty="0" smtClean="0">
                <a:solidFill>
                  <a:srgbClr val="0070C0"/>
                </a:solidFill>
              </a:rPr>
              <a:t>项目</a:t>
            </a:r>
            <a:r>
              <a:rPr lang="en-US" altLang="zh-CN" sz="2800" dirty="0" smtClean="0">
                <a:solidFill>
                  <a:srgbClr val="0070C0"/>
                </a:solidFill>
              </a:rPr>
              <a:t>2</a:t>
            </a:r>
            <a:r>
              <a:rPr lang="zh-CN" altLang="en-US" sz="2800" dirty="0" smtClean="0">
                <a:solidFill>
                  <a:srgbClr val="0070C0"/>
                </a:solidFill>
              </a:rPr>
              <a:t>：飞行控制系统相关项目</a:t>
            </a:r>
          </a:p>
        </p:txBody>
      </p:sp>
      <p:sp>
        <p:nvSpPr>
          <p:cNvPr id="19" name="圆角矩形 93"/>
          <p:cNvSpPr/>
          <p:nvPr/>
        </p:nvSpPr>
        <p:spPr bwMode="auto">
          <a:xfrm>
            <a:off x="487066" y="1301878"/>
            <a:ext cx="5904209" cy="5054330"/>
          </a:xfrm>
          <a:prstGeom prst="roundRect">
            <a:avLst>
              <a:gd name="adj" fmla="val 0"/>
            </a:avLst>
          </a:prstGeom>
          <a:solidFill>
            <a:schemeClr val="bg1">
              <a:lumMod val="85000"/>
            </a:schemeClr>
          </a:solidFill>
          <a:ln w="9525" cap="flat" cmpd="sng" algn="ctr">
            <a:solidFill>
              <a:sysClr val="window" lastClr="FFFFFF">
                <a:lumMod val="75000"/>
              </a:sysClr>
            </a:solidFill>
            <a:prstDash val="solid"/>
            <a:round/>
            <a:headEnd type="none" w="med" len="med"/>
            <a:tailEnd type="none" w="med" len="med"/>
          </a:ln>
          <a:effectLst/>
        </p:spPr>
        <p:txBody>
          <a:bodyPr wrap="none"/>
          <a:lstStyle/>
          <a:p>
            <a:pPr marL="1520825" indent="-1520825" algn="ctr">
              <a:spcBef>
                <a:spcPct val="50000"/>
              </a:spcBef>
              <a:defRPr/>
            </a:pPr>
            <a:r>
              <a:rPr kumimoji="1" lang="en-US" altLang="zh-CN" sz="1600" kern="0" dirty="0">
                <a:solidFill>
                  <a:srgbClr val="FFFFFF"/>
                </a:solidFill>
                <a:latin typeface="Calibri" panose="020F0502020204030204"/>
              </a:rPr>
              <a:t/>
            </a:r>
            <a:br>
              <a:rPr kumimoji="1" lang="en-US" altLang="zh-CN" sz="1600" kern="0" dirty="0">
                <a:solidFill>
                  <a:srgbClr val="FFFFFF"/>
                </a:solidFill>
                <a:latin typeface="Calibri" panose="020F0502020204030204"/>
              </a:rPr>
            </a:br>
            <a:endParaRPr kumimoji="1" lang="en-US" altLang="zh-CN" sz="1600" kern="0" dirty="0">
              <a:solidFill>
                <a:srgbClr val="FFFFFF"/>
              </a:solidFill>
              <a:latin typeface="Calibri" panose="020F0502020204030204"/>
            </a:endParaRPr>
          </a:p>
        </p:txBody>
      </p:sp>
      <p:sp>
        <p:nvSpPr>
          <p:cNvPr id="21" name="TextBox 4"/>
          <p:cNvSpPr txBox="1">
            <a:spLocks noChangeArrowheads="1"/>
          </p:cNvSpPr>
          <p:nvPr/>
        </p:nvSpPr>
        <p:spPr bwMode="auto">
          <a:xfrm>
            <a:off x="711574" y="1361676"/>
            <a:ext cx="5508251" cy="4939814"/>
          </a:xfrm>
          <a:prstGeom prst="rect">
            <a:avLst/>
          </a:prstGeom>
          <a:noFill/>
          <a:ln w="9525">
            <a:noFill/>
            <a:miter lim="800000"/>
          </a:ln>
        </p:spPr>
        <p:txBody>
          <a:bodyPr wrap="square">
            <a:spAutoFit/>
          </a:bodyPr>
          <a:lstStyle/>
          <a:p>
            <a:pPr>
              <a:lnSpc>
                <a:spcPct val="150000"/>
              </a:lnSpc>
            </a:pPr>
            <a:r>
              <a:rPr lang="zh-CN" altLang="en-US" sz="1400" dirty="0" smtClean="0">
                <a:solidFill>
                  <a:srgbClr val="C00000"/>
                </a:solidFill>
              </a:rPr>
              <a:t>飞行器管理计算机（</a:t>
            </a:r>
            <a:r>
              <a:rPr lang="en-US" altLang="zh-CN" sz="1400" dirty="0" smtClean="0">
                <a:solidFill>
                  <a:srgbClr val="C00000"/>
                </a:solidFill>
              </a:rPr>
              <a:t>AMC</a:t>
            </a:r>
            <a:r>
              <a:rPr lang="zh-CN" altLang="en-US" sz="1400" dirty="0" smtClean="0">
                <a:solidFill>
                  <a:srgbClr val="C00000"/>
                </a:solidFill>
              </a:rPr>
              <a:t>）</a:t>
            </a:r>
            <a:r>
              <a:rPr lang="zh-CN" altLang="en-US" sz="1400" dirty="0" smtClean="0"/>
              <a:t>采用双双余度配置，主要传感器和串联舵机采用双余度配置，构成了双余度的自动驾驶仪。</a:t>
            </a:r>
          </a:p>
          <a:p>
            <a:pPr>
              <a:lnSpc>
                <a:spcPct val="150000"/>
              </a:lnSpc>
            </a:pPr>
            <a:r>
              <a:rPr lang="zh-CN" altLang="en-US" sz="1400" dirty="0" smtClean="0"/>
              <a:t>正常工作时，一套自动驾驶仪主控工作，另外一套自动驾驶仪处于热备份状态。当主控的自动驾驶仪发生故障或者人为断开时，热备份状态的自动驾驶仪自动切换为主控工作状态。</a:t>
            </a:r>
            <a:endParaRPr lang="en-US" altLang="zh-CN" sz="1400" dirty="0" smtClean="0"/>
          </a:p>
          <a:p>
            <a:pPr marL="12700" eaLnBrk="0">
              <a:lnSpc>
                <a:spcPct val="150000"/>
              </a:lnSpc>
            </a:pPr>
            <a:r>
              <a:rPr lang="en-US" sz="1400" dirty="0" smtClean="0"/>
              <a:t>AMC</a:t>
            </a:r>
            <a:r>
              <a:rPr lang="zh-CN" altLang="en-US" sz="1400" dirty="0" smtClean="0"/>
              <a:t>通过</a:t>
            </a:r>
            <a:r>
              <a:rPr lang="en-US" sz="1400" dirty="0" smtClean="0"/>
              <a:t>ARINC429</a:t>
            </a:r>
            <a:r>
              <a:rPr lang="zh-CN" altLang="en-US" sz="1400" dirty="0" smtClean="0"/>
              <a:t>总线与机上航电设备交联，获取实现飞控系统功能所需的姿态、航向、高度、速度等信号，通过自动驾驶控制面板、驾驶杆、总距杆等获取驾驶员的操作指令。</a:t>
            </a:r>
            <a:r>
              <a:rPr lang="zh-CN" altLang="en-US" sz="1400" dirty="0" smtClean="0">
                <a:solidFill>
                  <a:srgbClr val="C00000"/>
                </a:solidFill>
              </a:rPr>
              <a:t>飞控系统应用软件</a:t>
            </a:r>
            <a:r>
              <a:rPr lang="zh-CN" altLang="en-US" sz="1400" dirty="0" smtClean="0"/>
              <a:t>将上述信息送入给控制律软件，由控制律软件进行飞控系统控制模态的选择和控制律计算；应用软件接收控制律计算，将控制律计算结果输出给串联舵机和并联舵机，进行俯仰周期变距、横滚周期变距、尾桨变距和总桨距操纵，使直升机产生相应的抬（低）头、左（右）滚转、左（右）偏航力矩，从而控制相应的姿态、高度、速度，实现对直升机的自动飞行控制。同时，飞控系统应用软件还实现余度管理、机内自检测（</a:t>
            </a:r>
            <a:r>
              <a:rPr lang="en-US" sz="1400" dirty="0" smtClean="0"/>
              <a:t>BIT</a:t>
            </a:r>
            <a:r>
              <a:rPr lang="zh-CN" altLang="en-US" sz="1400" dirty="0" smtClean="0"/>
              <a:t>）等功能。</a:t>
            </a:r>
            <a:endParaRPr lang="en-US" altLang="zh-CN" sz="1400" dirty="0" smtClean="0">
              <a:latin typeface="微软雅黑" pitchFamily="34" charset="-122"/>
              <a:ea typeface="微软雅黑" pitchFamily="34" charset="-122"/>
            </a:endParaRPr>
          </a:p>
        </p:txBody>
      </p:sp>
      <p:graphicFrame>
        <p:nvGraphicFramePr>
          <p:cNvPr id="34" name="Object 1"/>
          <p:cNvGraphicFramePr>
            <a:graphicFrameLocks noChangeAspect="1"/>
          </p:cNvGraphicFramePr>
          <p:nvPr/>
        </p:nvGraphicFramePr>
        <p:xfrm>
          <a:off x="6549349" y="3816890"/>
          <a:ext cx="5496129" cy="2202909"/>
        </p:xfrm>
        <a:graphic>
          <a:graphicData uri="http://schemas.openxmlformats.org/presentationml/2006/ole">
            <p:oleObj spid="_x0000_s16386" name="Visio" r:id="rId3" imgW="4516623" imgH="1348650" progId="Visio.Drawing.11">
              <p:embed/>
            </p:oleObj>
          </a:graphicData>
        </a:graphic>
      </p:graphicFrame>
      <p:graphicFrame>
        <p:nvGraphicFramePr>
          <p:cNvPr id="35" name="Object 1"/>
          <p:cNvGraphicFramePr>
            <a:graphicFrameLocks noChangeAspect="1"/>
          </p:cNvGraphicFramePr>
          <p:nvPr/>
        </p:nvGraphicFramePr>
        <p:xfrm>
          <a:off x="6571371" y="1272488"/>
          <a:ext cx="2161047" cy="2249253"/>
        </p:xfrm>
        <a:graphic>
          <a:graphicData uri="http://schemas.openxmlformats.org/presentationml/2006/ole">
            <p:oleObj spid="_x0000_s16387" name="Visio" r:id="rId4" imgW="1763158" imgH="1800090" progId="Visio.Drawing.11">
              <p:embed/>
            </p:oleObj>
          </a:graphicData>
        </a:graphic>
      </p:graphicFrame>
      <p:graphicFrame>
        <p:nvGraphicFramePr>
          <p:cNvPr id="36" name="Object 3"/>
          <p:cNvGraphicFramePr>
            <a:graphicFrameLocks noChangeAspect="1"/>
          </p:cNvGraphicFramePr>
          <p:nvPr/>
        </p:nvGraphicFramePr>
        <p:xfrm>
          <a:off x="9811878" y="1272488"/>
          <a:ext cx="2161047" cy="2249253"/>
        </p:xfrm>
        <a:graphic>
          <a:graphicData uri="http://schemas.openxmlformats.org/presentationml/2006/ole">
            <p:oleObj spid="_x0000_s16388" name="Visio" r:id="rId5" imgW="1763158" imgH="1800090" progId="Visio.Drawing.11">
              <p:embed/>
            </p:oleObj>
          </a:graphicData>
        </a:graphic>
      </p:graphicFrame>
      <p:sp>
        <p:nvSpPr>
          <p:cNvPr id="37" name="左右箭头 36"/>
          <p:cNvSpPr/>
          <p:nvPr/>
        </p:nvSpPr>
        <p:spPr>
          <a:xfrm>
            <a:off x="8817767" y="2299548"/>
            <a:ext cx="883918" cy="253147"/>
          </a:xfrm>
          <a:prstGeom prst="leftRightArrow">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8963648" y="1975593"/>
            <a:ext cx="779927" cy="338554"/>
          </a:xfrm>
          <a:prstGeom prst="rect">
            <a:avLst/>
          </a:prstGeom>
          <a:noFill/>
        </p:spPr>
        <p:txBody>
          <a:bodyPr wrap="square" rtlCol="0">
            <a:spAutoFit/>
          </a:bodyPr>
          <a:lstStyle/>
          <a:p>
            <a:r>
              <a:rPr lang="en-US" altLang="zh-CN" sz="1600" dirty="0" smtClean="0">
                <a:latin typeface="+mn-ea"/>
                <a:ea typeface="+mn-ea"/>
              </a:rPr>
              <a:t>CCDL</a:t>
            </a:r>
            <a:endParaRPr lang="zh-CN" altLang="en-US" dirty="0">
              <a:latin typeface="+mn-ea"/>
              <a:ea typeface="+mn-ea"/>
            </a:endParaRPr>
          </a:p>
        </p:txBody>
      </p:sp>
    </p:spTree>
    <p:extLst>
      <p:ext uri="{BB962C8B-B14F-4D97-AF65-F5344CB8AC3E}">
        <p14:creationId xmlns="" xmlns:p14="http://schemas.microsoft.com/office/powerpoint/2010/main" val="30971718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2020版计算所演示文稿模板蓝色">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2020版计算所演示文稿模板蓝色</Template>
  <TotalTime>6149</TotalTime>
  <Words>1558</Words>
  <Application>Microsoft Office PowerPoint</Application>
  <PresentationFormat>自定义</PresentationFormat>
  <Paragraphs>123</Paragraphs>
  <Slides>18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2020版计算所演示文稿模板蓝色</vt:lpstr>
      <vt:lpstr>Visio</vt:lpstr>
      <vt:lpstr>软件工程实践与前沿</vt:lpstr>
      <vt:lpstr>软件工程实践与前沿（课程实践）</vt:lpstr>
      <vt:lpstr>幻灯片 3</vt:lpstr>
      <vt:lpstr>项目1：航空电子系统相关项目</vt:lpstr>
      <vt:lpstr>项目1：航空电子系统相关项目</vt:lpstr>
      <vt:lpstr>幻灯片 6</vt:lpstr>
      <vt:lpstr>项目2：飞行控制系统相关项目</vt:lpstr>
      <vt:lpstr>项目2：飞行控制系统相关项目</vt:lpstr>
      <vt:lpstr>项目2：飞行控制系统相关项目</vt:lpstr>
      <vt:lpstr>项目2：飞行控制系统相关项目</vt:lpstr>
      <vt:lpstr>项目2：飞行控制系统相关项目</vt:lpstr>
      <vt:lpstr>项目2：飞行控制系统相关项目</vt:lpstr>
      <vt:lpstr>幻灯片 13</vt:lpstr>
      <vt:lpstr>项目3：机电管理系统相关项目</vt:lpstr>
      <vt:lpstr>项目3：机电管理系统相关项目</vt:lpstr>
      <vt:lpstr>项目3：机电管理系统相关项目</vt:lpstr>
      <vt:lpstr>项目3：机电管理系统相关项目</vt:lpstr>
      <vt:lpstr>感谢倾听！</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主标题微软雅黑加粗54号字</dc:title>
  <dc:creator>余冠锋</dc:creator>
  <cp:lastModifiedBy>NTKO</cp:lastModifiedBy>
  <cp:revision>603</cp:revision>
  <dcterms:created xsi:type="dcterms:W3CDTF">2024-12-24T11:08:25Z</dcterms:created>
  <dcterms:modified xsi:type="dcterms:W3CDTF">2025-02-18T14:21:04Z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